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6" r:id="rId3"/>
    <p:sldId id="267" r:id="rId4"/>
    <p:sldId id="268" r:id="rId5"/>
    <p:sldId id="269" r:id="rId6"/>
    <p:sldId id="270" r:id="rId7"/>
    <p:sldId id="265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1DA"/>
    <a:srgbClr val="00338D"/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5B1932-78EB-46FF-8475-E1EB3FBCB991}" v="1" dt="2024-01-25T14:11:09.8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17" autoAdjust="0"/>
    <p:restoredTop sz="97327"/>
  </p:normalViewPr>
  <p:slideViewPr>
    <p:cSldViewPr snapToGrid="0">
      <p:cViewPr varScale="1">
        <p:scale>
          <a:sx n="64" d="100"/>
          <a:sy n="64" d="100"/>
        </p:scale>
        <p:origin x="102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2" d="100"/>
          <a:sy n="122" d="100"/>
        </p:scale>
        <p:origin x="1152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yun Min" userId="e23c0fa1924472df" providerId="LiveId" clId="{585B1932-78EB-46FF-8475-E1EB3FBCB991}"/>
    <pc:docChg chg="undo custSel addSld delSld modSld">
      <pc:chgData name="Siyun Min" userId="e23c0fa1924472df" providerId="LiveId" clId="{585B1932-78EB-46FF-8475-E1EB3FBCB991}" dt="2024-01-25T14:21:20.889" v="44" actId="20577"/>
      <pc:docMkLst>
        <pc:docMk/>
      </pc:docMkLst>
      <pc:sldChg chg="modSp mod">
        <pc:chgData name="Siyun Min" userId="e23c0fa1924472df" providerId="LiveId" clId="{585B1932-78EB-46FF-8475-E1EB3FBCB991}" dt="2024-01-25T14:21:20.889" v="44" actId="20577"/>
        <pc:sldMkLst>
          <pc:docMk/>
          <pc:sldMk cId="3071597393" sldId="256"/>
        </pc:sldMkLst>
        <pc:spChg chg="mod">
          <ac:chgData name="Siyun Min" userId="e23c0fa1924472df" providerId="LiveId" clId="{585B1932-78EB-46FF-8475-E1EB3FBCB991}" dt="2024-01-25T14:21:20.889" v="44" actId="20577"/>
          <ac:spMkLst>
            <pc:docMk/>
            <pc:sldMk cId="3071597393" sldId="256"/>
            <ac:spMk id="2" creationId="{34BDE07F-69E9-A5FD-04C2-48FA3C90012B}"/>
          </ac:spMkLst>
        </pc:spChg>
        <pc:spChg chg="mod">
          <ac:chgData name="Siyun Min" userId="e23c0fa1924472df" providerId="LiveId" clId="{585B1932-78EB-46FF-8475-E1EB3FBCB991}" dt="2024-01-25T14:10:45.181" v="23" actId="1076"/>
          <ac:spMkLst>
            <pc:docMk/>
            <pc:sldMk cId="3071597393" sldId="256"/>
            <ac:spMk id="3" creationId="{E95B01F2-C757-F6BA-B45C-FDE4C2DCAD8F}"/>
          </ac:spMkLst>
        </pc:spChg>
      </pc:sldChg>
      <pc:sldChg chg="modSp mod">
        <pc:chgData name="Siyun Min" userId="e23c0fa1924472df" providerId="LiveId" clId="{585B1932-78EB-46FF-8475-E1EB3FBCB991}" dt="2024-01-25T14:10:52.981" v="39" actId="20577"/>
        <pc:sldMkLst>
          <pc:docMk/>
          <pc:sldMk cId="18484054" sldId="265"/>
        </pc:sldMkLst>
        <pc:spChg chg="mod">
          <ac:chgData name="Siyun Min" userId="e23c0fa1924472df" providerId="LiveId" clId="{585B1932-78EB-46FF-8475-E1EB3FBCB991}" dt="2024-01-25T14:10:52.981" v="39" actId="20577"/>
          <ac:spMkLst>
            <pc:docMk/>
            <pc:sldMk cId="18484054" sldId="265"/>
            <ac:spMk id="7" creationId="{C0925DCC-8F59-869C-2C97-DCAAEC886593}"/>
          </ac:spMkLst>
        </pc:spChg>
      </pc:sldChg>
      <pc:sldChg chg="new">
        <pc:chgData name="Siyun Min" userId="e23c0fa1924472df" providerId="LiveId" clId="{585B1932-78EB-46FF-8475-E1EB3FBCB991}" dt="2024-01-25T14:10:12.215" v="1" actId="680"/>
        <pc:sldMkLst>
          <pc:docMk/>
          <pc:sldMk cId="3231385228" sldId="266"/>
        </pc:sldMkLst>
      </pc:sldChg>
      <pc:sldChg chg="new">
        <pc:chgData name="Siyun Min" userId="e23c0fa1924472df" providerId="LiveId" clId="{585B1932-78EB-46FF-8475-E1EB3FBCB991}" dt="2024-01-25T14:10:13.416" v="2" actId="680"/>
        <pc:sldMkLst>
          <pc:docMk/>
          <pc:sldMk cId="4020314148" sldId="267"/>
        </pc:sldMkLst>
      </pc:sldChg>
      <pc:sldChg chg="new">
        <pc:chgData name="Siyun Min" userId="e23c0fa1924472df" providerId="LiveId" clId="{585B1932-78EB-46FF-8475-E1EB3FBCB991}" dt="2024-01-25T14:10:14.582" v="3" actId="680"/>
        <pc:sldMkLst>
          <pc:docMk/>
          <pc:sldMk cId="2047427944" sldId="268"/>
        </pc:sldMkLst>
      </pc:sldChg>
      <pc:sldChg chg="new">
        <pc:chgData name="Siyun Min" userId="e23c0fa1924472df" providerId="LiveId" clId="{585B1932-78EB-46FF-8475-E1EB3FBCB991}" dt="2024-01-25T14:10:15.563" v="4" actId="680"/>
        <pc:sldMkLst>
          <pc:docMk/>
          <pc:sldMk cId="834851038" sldId="269"/>
        </pc:sldMkLst>
      </pc:sldChg>
      <pc:sldChg chg="new">
        <pc:chgData name="Siyun Min" userId="e23c0fa1924472df" providerId="LiveId" clId="{585B1932-78EB-46FF-8475-E1EB3FBCB991}" dt="2024-01-25T14:10:16.578" v="5" actId="680"/>
        <pc:sldMkLst>
          <pc:docMk/>
          <pc:sldMk cId="384254481" sldId="270"/>
        </pc:sldMkLst>
      </pc:sldChg>
      <pc:sldChg chg="del">
        <pc:chgData name="Siyun Min" userId="e23c0fa1924472df" providerId="LiveId" clId="{585B1932-78EB-46FF-8475-E1EB3FBCB991}" dt="2024-01-25T14:09:58.471" v="0" actId="47"/>
        <pc:sldMkLst>
          <pc:docMk/>
          <pc:sldMk cId="1957008710" sldId="272"/>
        </pc:sldMkLst>
      </pc:sldChg>
      <pc:sldChg chg="del">
        <pc:chgData name="Siyun Min" userId="e23c0fa1924472df" providerId="LiveId" clId="{585B1932-78EB-46FF-8475-E1EB3FBCB991}" dt="2024-01-25T14:09:58.471" v="0" actId="47"/>
        <pc:sldMkLst>
          <pc:docMk/>
          <pc:sldMk cId="1282964517" sldId="274"/>
        </pc:sldMkLst>
      </pc:sldChg>
      <pc:sldChg chg="del">
        <pc:chgData name="Siyun Min" userId="e23c0fa1924472df" providerId="LiveId" clId="{585B1932-78EB-46FF-8475-E1EB3FBCB991}" dt="2024-01-25T14:09:58.471" v="0" actId="47"/>
        <pc:sldMkLst>
          <pc:docMk/>
          <pc:sldMk cId="4077823265" sldId="276"/>
        </pc:sldMkLst>
      </pc:sldChg>
      <pc:sldChg chg="del">
        <pc:chgData name="Siyun Min" userId="e23c0fa1924472df" providerId="LiveId" clId="{585B1932-78EB-46FF-8475-E1EB3FBCB991}" dt="2024-01-25T14:09:58.471" v="0" actId="47"/>
        <pc:sldMkLst>
          <pc:docMk/>
          <pc:sldMk cId="2090260150" sldId="277"/>
        </pc:sldMkLst>
      </pc:sldChg>
      <pc:sldChg chg="del">
        <pc:chgData name="Siyun Min" userId="e23c0fa1924472df" providerId="LiveId" clId="{585B1932-78EB-46FF-8475-E1EB3FBCB991}" dt="2024-01-25T14:09:58.471" v="0" actId="47"/>
        <pc:sldMkLst>
          <pc:docMk/>
          <pc:sldMk cId="1380228238" sldId="278"/>
        </pc:sldMkLst>
      </pc:sldChg>
    </pc:docChg>
  </pc:docChgLst>
  <pc:docChgLst>
    <pc:chgData name="Siyun Min" userId="e23c0fa1924472df" providerId="LiveId" clId="{0E7C14C2-E59A-4C90-8BB2-A3C76B1564E9}"/>
    <pc:docChg chg="undo redo custSel addSld delSld modSld sldOrd modMainMaster">
      <pc:chgData name="Siyun Min" userId="e23c0fa1924472df" providerId="LiveId" clId="{0E7C14C2-E59A-4C90-8BB2-A3C76B1564E9}" dt="2023-10-30T23:59:24.643" v="19485" actId="1076"/>
      <pc:docMkLst>
        <pc:docMk/>
      </pc:docMkLst>
      <pc:sldChg chg="addSp delSp modSp mod">
        <pc:chgData name="Siyun Min" userId="e23c0fa1924472df" providerId="LiveId" clId="{0E7C14C2-E59A-4C90-8BB2-A3C76B1564E9}" dt="2023-10-24T18:53:18.532" v="1752" actId="478"/>
        <pc:sldMkLst>
          <pc:docMk/>
          <pc:sldMk cId="3071597393" sldId="256"/>
        </pc:sldMkLst>
        <pc:spChg chg="mod">
          <ac:chgData name="Siyun Min" userId="e23c0fa1924472df" providerId="LiveId" clId="{0E7C14C2-E59A-4C90-8BB2-A3C76B1564E9}" dt="2023-10-24T18:20:01.474" v="624" actId="242"/>
          <ac:spMkLst>
            <pc:docMk/>
            <pc:sldMk cId="3071597393" sldId="256"/>
            <ac:spMk id="2" creationId="{34BDE07F-69E9-A5FD-04C2-48FA3C90012B}"/>
          </ac:spMkLst>
        </pc:spChg>
        <pc:spChg chg="mod">
          <ac:chgData name="Siyun Min" userId="e23c0fa1924472df" providerId="LiveId" clId="{0E7C14C2-E59A-4C90-8BB2-A3C76B1564E9}" dt="2023-10-24T18:26:05.450" v="807" actId="14100"/>
          <ac:spMkLst>
            <pc:docMk/>
            <pc:sldMk cId="3071597393" sldId="256"/>
            <ac:spMk id="3" creationId="{E95B01F2-C757-F6BA-B45C-FDE4C2DCAD8F}"/>
          </ac:spMkLst>
        </pc:spChg>
        <pc:spChg chg="del">
          <ac:chgData name="Siyun Min" userId="e23c0fa1924472df" providerId="LiveId" clId="{0E7C14C2-E59A-4C90-8BB2-A3C76B1564E9}" dt="2023-10-24T18:53:18.532" v="1752" actId="478"/>
          <ac:spMkLst>
            <pc:docMk/>
            <pc:sldMk cId="3071597393" sldId="256"/>
            <ac:spMk id="6" creationId="{92449037-7353-9A57-5939-26CD8ABB0E3B}"/>
          </ac:spMkLst>
        </pc:spChg>
        <pc:picChg chg="add mod">
          <ac:chgData name="Siyun Min" userId="e23c0fa1924472df" providerId="LiveId" clId="{0E7C14C2-E59A-4C90-8BB2-A3C76B1564E9}" dt="2023-10-24T18:51:04.703" v="1719" actId="14100"/>
          <ac:picMkLst>
            <pc:docMk/>
            <pc:sldMk cId="3071597393" sldId="256"/>
            <ac:picMk id="5" creationId="{E5399649-9595-D516-B5C9-1986531D0BA3}"/>
          </ac:picMkLst>
        </pc:picChg>
      </pc:sldChg>
      <pc:sldChg chg="addSp delSp modSp del mod chgLayout">
        <pc:chgData name="Siyun Min" userId="e23c0fa1924472df" providerId="LiveId" clId="{0E7C14C2-E59A-4C90-8BB2-A3C76B1564E9}" dt="2023-10-30T23:16:31.205" v="14271" actId="47"/>
        <pc:sldMkLst>
          <pc:docMk/>
          <pc:sldMk cId="1041601322" sldId="257"/>
        </pc:sldMkLst>
        <pc:spChg chg="del">
          <ac:chgData name="Siyun Min" userId="e23c0fa1924472df" providerId="LiveId" clId="{0E7C14C2-E59A-4C90-8BB2-A3C76B1564E9}" dt="2023-10-24T18:29:12.788" v="818" actId="478"/>
          <ac:spMkLst>
            <pc:docMk/>
            <pc:sldMk cId="1041601322" sldId="257"/>
            <ac:spMk id="11" creationId="{BA0ED0EC-C38F-84F7-F900-191F1224F308}"/>
          </ac:spMkLst>
        </pc:spChg>
        <pc:spChg chg="add mod ord">
          <ac:chgData name="Siyun Min" userId="e23c0fa1924472df" providerId="LiveId" clId="{0E7C14C2-E59A-4C90-8BB2-A3C76B1564E9}" dt="2023-10-24T18:41:42.995" v="1228" actId="27636"/>
          <ac:spMkLst>
            <pc:docMk/>
            <pc:sldMk cId="1041601322" sldId="257"/>
            <ac:spMk id="17" creationId="{80BE9F66-D612-7C34-38A2-A4284B251A46}"/>
          </ac:spMkLst>
        </pc:spChg>
        <pc:spChg chg="add del mod">
          <ac:chgData name="Siyun Min" userId="e23c0fa1924472df" providerId="LiveId" clId="{0E7C14C2-E59A-4C90-8BB2-A3C76B1564E9}" dt="2023-10-24T18:52:43.964" v="1745" actId="21"/>
          <ac:spMkLst>
            <pc:docMk/>
            <pc:sldMk cId="1041601322" sldId="257"/>
            <ac:spMk id="19" creationId="{821BCC2F-8DD6-D5B9-662E-D2B272F6F627}"/>
          </ac:spMkLst>
        </pc:spChg>
        <pc:graphicFrameChg chg="add mod modGraphic">
          <ac:chgData name="Siyun Min" userId="e23c0fa1924472df" providerId="LiveId" clId="{0E7C14C2-E59A-4C90-8BB2-A3C76B1564E9}" dt="2023-10-24T18:57:42.567" v="1848" actId="113"/>
          <ac:graphicFrameMkLst>
            <pc:docMk/>
            <pc:sldMk cId="1041601322" sldId="257"/>
            <ac:graphicFrameMk id="16" creationId="{27F29F05-720D-1AAC-27AE-038C856B7C10}"/>
          </ac:graphicFrameMkLst>
        </pc:graphicFrameChg>
        <pc:picChg chg="add del mod">
          <ac:chgData name="Siyun Min" userId="e23c0fa1924472df" providerId="LiveId" clId="{0E7C14C2-E59A-4C90-8BB2-A3C76B1564E9}" dt="2023-10-24T18:52:43.964" v="1745" actId="21"/>
          <ac:picMkLst>
            <pc:docMk/>
            <pc:sldMk cId="1041601322" sldId="257"/>
            <ac:picMk id="18" creationId="{CC296F18-9EA7-C7F5-2462-AD31EBE7C97B}"/>
          </ac:picMkLst>
        </pc:picChg>
        <pc:picChg chg="add mod">
          <ac:chgData name="Siyun Min" userId="e23c0fa1924472df" providerId="LiveId" clId="{0E7C14C2-E59A-4C90-8BB2-A3C76B1564E9}" dt="2023-10-24T18:52:53.694" v="1751"/>
          <ac:picMkLst>
            <pc:docMk/>
            <pc:sldMk cId="1041601322" sldId="257"/>
            <ac:picMk id="20" creationId="{DF647BB9-4467-130A-84D0-E6FD422F033C}"/>
          </ac:picMkLst>
        </pc:picChg>
        <pc:cxnChg chg="del">
          <ac:chgData name="Siyun Min" userId="e23c0fa1924472df" providerId="LiveId" clId="{0E7C14C2-E59A-4C90-8BB2-A3C76B1564E9}" dt="2023-10-24T18:29:11.389" v="817" actId="478"/>
          <ac:cxnSpMkLst>
            <pc:docMk/>
            <pc:sldMk cId="1041601322" sldId="257"/>
            <ac:cxnSpMk id="12" creationId="{02F471BC-3037-8363-9D8B-41FDA0E291BD}"/>
          </ac:cxnSpMkLst>
        </pc:cxnChg>
      </pc:sldChg>
      <pc:sldChg chg="del">
        <pc:chgData name="Siyun Min" userId="e23c0fa1924472df" providerId="LiveId" clId="{0E7C14C2-E59A-4C90-8BB2-A3C76B1564E9}" dt="2023-10-24T14:59:00.389" v="16" actId="47"/>
        <pc:sldMkLst>
          <pc:docMk/>
          <pc:sldMk cId="2908155974" sldId="258"/>
        </pc:sldMkLst>
      </pc:sldChg>
      <pc:sldChg chg="addSp delSp modSp del mod">
        <pc:chgData name="Siyun Min" userId="e23c0fa1924472df" providerId="LiveId" clId="{0E7C14C2-E59A-4C90-8BB2-A3C76B1564E9}" dt="2023-10-24T18:31:06.834" v="916" actId="47"/>
        <pc:sldMkLst>
          <pc:docMk/>
          <pc:sldMk cId="3173080123" sldId="260"/>
        </pc:sldMkLst>
        <pc:spChg chg="add del mod">
          <ac:chgData name="Siyun Min" userId="e23c0fa1924472df" providerId="LiveId" clId="{0E7C14C2-E59A-4C90-8BB2-A3C76B1564E9}" dt="2023-10-24T18:27:55.703" v="811" actId="478"/>
          <ac:spMkLst>
            <pc:docMk/>
            <pc:sldMk cId="3173080123" sldId="260"/>
            <ac:spMk id="2" creationId="{9E12EB06-B246-D25D-5B1A-2BF07C7BBC3A}"/>
          </ac:spMkLst>
        </pc:spChg>
      </pc:sldChg>
      <pc:sldChg chg="del">
        <pc:chgData name="Siyun Min" userId="e23c0fa1924472df" providerId="LiveId" clId="{0E7C14C2-E59A-4C90-8BB2-A3C76B1564E9}" dt="2023-10-24T18:31:52.404" v="1109" actId="47"/>
        <pc:sldMkLst>
          <pc:docMk/>
          <pc:sldMk cId="3862937170" sldId="261"/>
        </pc:sldMkLst>
      </pc:sldChg>
      <pc:sldChg chg="modSp del mod">
        <pc:chgData name="Siyun Min" userId="e23c0fa1924472df" providerId="LiveId" clId="{0E7C14C2-E59A-4C90-8BB2-A3C76B1564E9}" dt="2023-10-24T18:31:22.414" v="986" actId="47"/>
        <pc:sldMkLst>
          <pc:docMk/>
          <pc:sldMk cId="1840712080" sldId="262"/>
        </pc:sldMkLst>
        <pc:spChg chg="mod">
          <ac:chgData name="Siyun Min" userId="e23c0fa1924472df" providerId="LiveId" clId="{0E7C14C2-E59A-4C90-8BB2-A3C76B1564E9}" dt="2023-10-24T15:58:12.369" v="530" actId="20577"/>
          <ac:spMkLst>
            <pc:docMk/>
            <pc:sldMk cId="1840712080" sldId="262"/>
            <ac:spMk id="11" creationId="{BA0ED0EC-C38F-84F7-F900-191F1224F308}"/>
          </ac:spMkLst>
        </pc:spChg>
      </pc:sldChg>
      <pc:sldChg chg="modSp add del mod ord">
        <pc:chgData name="Siyun Min" userId="e23c0fa1924472df" providerId="LiveId" clId="{0E7C14C2-E59A-4C90-8BB2-A3C76B1564E9}" dt="2023-10-24T18:31:31.089" v="988" actId="47"/>
        <pc:sldMkLst>
          <pc:docMk/>
          <pc:sldMk cId="1921653106" sldId="263"/>
        </pc:sldMkLst>
        <pc:spChg chg="mod">
          <ac:chgData name="Siyun Min" userId="e23c0fa1924472df" providerId="LiveId" clId="{0E7C14C2-E59A-4C90-8BB2-A3C76B1564E9}" dt="2023-10-24T14:58:51.337" v="15" actId="20577"/>
          <ac:spMkLst>
            <pc:docMk/>
            <pc:sldMk cId="1921653106" sldId="263"/>
            <ac:spMk id="11" creationId="{BA0ED0EC-C38F-84F7-F900-191F1224F308}"/>
          </ac:spMkLst>
        </pc:spChg>
      </pc:sldChg>
      <pc:sldChg chg="modSp add del mod">
        <pc:chgData name="Siyun Min" userId="e23c0fa1924472df" providerId="LiveId" clId="{0E7C14C2-E59A-4C90-8BB2-A3C76B1564E9}" dt="2023-10-24T18:31:52.756" v="1110" actId="47"/>
        <pc:sldMkLst>
          <pc:docMk/>
          <pc:sldMk cId="4169168039" sldId="264"/>
        </pc:sldMkLst>
        <pc:spChg chg="mod">
          <ac:chgData name="Siyun Min" userId="e23c0fa1924472df" providerId="LiveId" clId="{0E7C14C2-E59A-4C90-8BB2-A3C76B1564E9}" dt="2023-10-24T15:24:48.399" v="524" actId="20577"/>
          <ac:spMkLst>
            <pc:docMk/>
            <pc:sldMk cId="4169168039" sldId="264"/>
            <ac:spMk id="11" creationId="{BA0ED0EC-C38F-84F7-F900-191F1224F308}"/>
          </ac:spMkLst>
        </pc:spChg>
      </pc:sldChg>
      <pc:sldChg chg="addSp delSp modSp add mod ord">
        <pc:chgData name="Siyun Min" userId="e23c0fa1924472df" providerId="LiveId" clId="{0E7C14C2-E59A-4C90-8BB2-A3C76B1564E9}" dt="2023-10-30T19:54:54.921" v="3542"/>
        <pc:sldMkLst>
          <pc:docMk/>
          <pc:sldMk cId="18484054" sldId="265"/>
        </pc:sldMkLst>
        <pc:spChg chg="mod">
          <ac:chgData name="Siyun Min" userId="e23c0fa1924472df" providerId="LiveId" clId="{0E7C14C2-E59A-4C90-8BB2-A3C76B1564E9}" dt="2023-10-24T15:00:05.780" v="147" actId="120"/>
          <ac:spMkLst>
            <pc:docMk/>
            <pc:sldMk cId="18484054" sldId="265"/>
            <ac:spMk id="2" creationId="{34BDE07F-69E9-A5FD-04C2-48FA3C90012B}"/>
          </ac:spMkLst>
        </pc:spChg>
        <pc:spChg chg="del">
          <ac:chgData name="Siyun Min" userId="e23c0fa1924472df" providerId="LiveId" clId="{0E7C14C2-E59A-4C90-8BB2-A3C76B1564E9}" dt="2023-10-24T14:59:57.215" v="131" actId="478"/>
          <ac:spMkLst>
            <pc:docMk/>
            <pc:sldMk cId="18484054" sldId="265"/>
            <ac:spMk id="3" creationId="{E95B01F2-C757-F6BA-B45C-FDE4C2DCAD8F}"/>
          </ac:spMkLst>
        </pc:spChg>
        <pc:spChg chg="add del mod">
          <ac:chgData name="Siyun Min" userId="e23c0fa1924472df" providerId="LiveId" clId="{0E7C14C2-E59A-4C90-8BB2-A3C76B1564E9}" dt="2023-10-30T19:54:51.116" v="3541" actId="478"/>
          <ac:spMkLst>
            <pc:docMk/>
            <pc:sldMk cId="18484054" sldId="265"/>
            <ac:spMk id="4" creationId="{169EF116-A44B-5656-85B3-2353AD7D2886}"/>
          </ac:spMkLst>
        </pc:spChg>
        <pc:spChg chg="add del mod">
          <ac:chgData name="Siyun Min" userId="e23c0fa1924472df" providerId="LiveId" clId="{0E7C14C2-E59A-4C90-8BB2-A3C76B1564E9}" dt="2023-10-30T19:54:49.829" v="3540" actId="478"/>
          <ac:spMkLst>
            <pc:docMk/>
            <pc:sldMk cId="18484054" sldId="265"/>
            <ac:spMk id="5" creationId="{544240A2-0E29-135C-127E-288C12940AB3}"/>
          </ac:spMkLst>
        </pc:spChg>
        <pc:spChg chg="add mod">
          <ac:chgData name="Siyun Min" userId="e23c0fa1924472df" providerId="LiveId" clId="{0E7C14C2-E59A-4C90-8BB2-A3C76B1564E9}" dt="2023-10-30T19:54:54.921" v="3542"/>
          <ac:spMkLst>
            <pc:docMk/>
            <pc:sldMk cId="18484054" sldId="265"/>
            <ac:spMk id="7" creationId="{C0925DCC-8F59-869C-2C97-DCAAEC886593}"/>
          </ac:spMkLst>
        </pc:spChg>
      </pc:sldChg>
      <pc:sldChg chg="modSp add del mod">
        <pc:chgData name="Siyun Min" userId="e23c0fa1924472df" providerId="LiveId" clId="{0E7C14C2-E59A-4C90-8BB2-A3C76B1564E9}" dt="2023-10-24T18:31:29.849" v="987" actId="47"/>
        <pc:sldMkLst>
          <pc:docMk/>
          <pc:sldMk cId="2908954027" sldId="266"/>
        </pc:sldMkLst>
        <pc:spChg chg="mod">
          <ac:chgData name="Siyun Min" userId="e23c0fa1924472df" providerId="LiveId" clId="{0E7C14C2-E59A-4C90-8BB2-A3C76B1564E9}" dt="2023-10-24T15:58:20.679" v="551" actId="20577"/>
          <ac:spMkLst>
            <pc:docMk/>
            <pc:sldMk cId="2908954027" sldId="266"/>
            <ac:spMk id="11" creationId="{BA0ED0EC-C38F-84F7-F900-191F1224F308}"/>
          </ac:spMkLst>
        </pc:spChg>
      </pc:sldChg>
      <pc:sldChg chg="addSp modSp new del mod modClrScheme chgLayout">
        <pc:chgData name="Siyun Min" userId="e23c0fa1924472df" providerId="LiveId" clId="{0E7C14C2-E59A-4C90-8BB2-A3C76B1564E9}" dt="2023-10-24T18:25:41.595" v="774" actId="47"/>
        <pc:sldMkLst>
          <pc:docMk/>
          <pc:sldMk cId="1605662812" sldId="267"/>
        </pc:sldMkLst>
        <pc:spChg chg="add mod">
          <ac:chgData name="Siyun Min" userId="e23c0fa1924472df" providerId="LiveId" clId="{0E7C14C2-E59A-4C90-8BB2-A3C76B1564E9}" dt="2023-10-24T18:25:23.839" v="773" actId="20577"/>
          <ac:spMkLst>
            <pc:docMk/>
            <pc:sldMk cId="1605662812" sldId="267"/>
            <ac:spMk id="2" creationId="{EE779AB2-5B7B-6E94-AA22-2CE8490829A8}"/>
          </ac:spMkLst>
        </pc:spChg>
        <pc:spChg chg="add mod">
          <ac:chgData name="Siyun Min" userId="e23c0fa1924472df" providerId="LiveId" clId="{0E7C14C2-E59A-4C90-8BB2-A3C76B1564E9}" dt="2023-10-24T18:25:16.484" v="746" actId="207"/>
          <ac:spMkLst>
            <pc:docMk/>
            <pc:sldMk cId="1605662812" sldId="267"/>
            <ac:spMk id="3" creationId="{7CFE1799-A837-3B71-9236-ED82B2178519}"/>
          </ac:spMkLst>
        </pc:spChg>
      </pc:sldChg>
      <pc:sldChg chg="delSp modSp add del mod">
        <pc:chgData name="Siyun Min" userId="e23c0fa1924472df" providerId="LiveId" clId="{0E7C14C2-E59A-4C90-8BB2-A3C76B1564E9}" dt="2023-10-24T18:42:19.818" v="1274" actId="47"/>
        <pc:sldMkLst>
          <pc:docMk/>
          <pc:sldMk cId="1682034478" sldId="267"/>
        </pc:sldMkLst>
        <pc:spChg chg="mod">
          <ac:chgData name="Siyun Min" userId="e23c0fa1924472df" providerId="LiveId" clId="{0E7C14C2-E59A-4C90-8BB2-A3C76B1564E9}" dt="2023-10-24T18:30:45.917" v="915" actId="2711"/>
          <ac:spMkLst>
            <pc:docMk/>
            <pc:sldMk cId="1682034478" sldId="267"/>
            <ac:spMk id="17" creationId="{80BE9F66-D612-7C34-38A2-A4284B251A46}"/>
          </ac:spMkLst>
        </pc:spChg>
        <pc:graphicFrameChg chg="del">
          <ac:chgData name="Siyun Min" userId="e23c0fa1924472df" providerId="LiveId" clId="{0E7C14C2-E59A-4C90-8BB2-A3C76B1564E9}" dt="2023-10-24T18:30:19.126" v="871" actId="478"/>
          <ac:graphicFrameMkLst>
            <pc:docMk/>
            <pc:sldMk cId="1682034478" sldId="267"/>
            <ac:graphicFrameMk id="16" creationId="{27F29F05-720D-1AAC-27AE-038C856B7C10}"/>
          </ac:graphicFrameMkLst>
        </pc:graphicFrameChg>
      </pc:sldChg>
      <pc:sldChg chg="modSp new del mod">
        <pc:chgData name="Siyun Min" userId="e23c0fa1924472df" providerId="LiveId" clId="{0E7C14C2-E59A-4C90-8BB2-A3C76B1564E9}" dt="2023-10-24T18:30:15.692" v="869" actId="47"/>
        <pc:sldMkLst>
          <pc:docMk/>
          <pc:sldMk cId="3249137854" sldId="267"/>
        </pc:sldMkLst>
        <pc:spChg chg="mod">
          <ac:chgData name="Siyun Min" userId="e23c0fa1924472df" providerId="LiveId" clId="{0E7C14C2-E59A-4C90-8BB2-A3C76B1564E9}" dt="2023-10-24T18:30:12.527" v="868" actId="20577"/>
          <ac:spMkLst>
            <pc:docMk/>
            <pc:sldMk cId="3249137854" sldId="267"/>
            <ac:spMk id="2" creationId="{587D999E-0BB7-10C8-B5F6-06E35E78C82E}"/>
          </ac:spMkLst>
        </pc:spChg>
      </pc:sldChg>
      <pc:sldChg chg="modSp add del mod">
        <pc:chgData name="Siyun Min" userId="e23c0fa1924472df" providerId="LiveId" clId="{0E7C14C2-E59A-4C90-8BB2-A3C76B1564E9}" dt="2023-10-24T18:42:30.113" v="1325" actId="47"/>
        <pc:sldMkLst>
          <pc:docMk/>
          <pc:sldMk cId="2312833375" sldId="268"/>
        </pc:sldMkLst>
        <pc:spChg chg="mod">
          <ac:chgData name="Siyun Min" userId="e23c0fa1924472df" providerId="LiveId" clId="{0E7C14C2-E59A-4C90-8BB2-A3C76B1564E9}" dt="2023-10-24T18:32:18.131" v="1138" actId="6549"/>
          <ac:spMkLst>
            <pc:docMk/>
            <pc:sldMk cId="2312833375" sldId="268"/>
            <ac:spMk id="17" creationId="{80BE9F66-D612-7C34-38A2-A4284B251A46}"/>
          </ac:spMkLst>
        </pc:spChg>
      </pc:sldChg>
      <pc:sldChg chg="modSp add del mod">
        <pc:chgData name="Siyun Min" userId="e23c0fa1924472df" providerId="LiveId" clId="{0E7C14C2-E59A-4C90-8BB2-A3C76B1564E9}" dt="2023-10-24T18:43:02.033" v="1423" actId="47"/>
        <pc:sldMkLst>
          <pc:docMk/>
          <pc:sldMk cId="3723200624" sldId="269"/>
        </pc:sldMkLst>
        <pc:spChg chg="mod">
          <ac:chgData name="Siyun Min" userId="e23c0fa1924472df" providerId="LiveId" clId="{0E7C14C2-E59A-4C90-8BB2-A3C76B1564E9}" dt="2023-10-24T18:40:27.092" v="1201" actId="6549"/>
          <ac:spMkLst>
            <pc:docMk/>
            <pc:sldMk cId="3723200624" sldId="269"/>
            <ac:spMk id="17" creationId="{80BE9F66-D612-7C34-38A2-A4284B251A46}"/>
          </ac:spMkLst>
        </pc:spChg>
      </pc:sldChg>
      <pc:sldChg chg="modSp add del mod">
        <pc:chgData name="Siyun Min" userId="e23c0fa1924472df" providerId="LiveId" clId="{0E7C14C2-E59A-4C90-8BB2-A3C76B1564E9}" dt="2023-10-24T18:42:52.225" v="1400" actId="47"/>
        <pc:sldMkLst>
          <pc:docMk/>
          <pc:sldMk cId="1418435983" sldId="270"/>
        </pc:sldMkLst>
        <pc:spChg chg="mod">
          <ac:chgData name="Siyun Min" userId="e23c0fa1924472df" providerId="LiveId" clId="{0E7C14C2-E59A-4C90-8BB2-A3C76B1564E9}" dt="2023-10-24T18:32:12.458" v="1137"/>
          <ac:spMkLst>
            <pc:docMk/>
            <pc:sldMk cId="1418435983" sldId="270"/>
            <ac:spMk id="17" creationId="{80BE9F66-D612-7C34-38A2-A4284B251A46}"/>
          </ac:spMkLst>
        </pc:spChg>
      </pc:sldChg>
      <pc:sldChg chg="modSp add del mod">
        <pc:chgData name="Siyun Min" userId="e23c0fa1924472df" providerId="LiveId" clId="{0E7C14C2-E59A-4C90-8BB2-A3C76B1564E9}" dt="2023-10-24T18:42:38.831" v="1339" actId="47"/>
        <pc:sldMkLst>
          <pc:docMk/>
          <pc:sldMk cId="2923183898" sldId="271"/>
        </pc:sldMkLst>
        <pc:spChg chg="mod">
          <ac:chgData name="Siyun Min" userId="e23c0fa1924472df" providerId="LiveId" clId="{0E7C14C2-E59A-4C90-8BB2-A3C76B1564E9}" dt="2023-10-24T18:32:26.720" v="1159" actId="20577"/>
          <ac:spMkLst>
            <pc:docMk/>
            <pc:sldMk cId="2923183898" sldId="271"/>
            <ac:spMk id="17" creationId="{80BE9F66-D612-7C34-38A2-A4284B251A46}"/>
          </ac:spMkLst>
        </pc:spChg>
      </pc:sldChg>
      <pc:sldChg chg="addSp delSp modSp add mod">
        <pc:chgData name="Siyun Min" userId="e23c0fa1924472df" providerId="LiveId" clId="{0E7C14C2-E59A-4C90-8BB2-A3C76B1564E9}" dt="2023-10-30T21:56:33.916" v="9134" actId="403"/>
        <pc:sldMkLst>
          <pc:docMk/>
          <pc:sldMk cId="1957008710" sldId="272"/>
        </pc:sldMkLst>
        <pc:spChg chg="add mod">
          <ac:chgData name="Siyun Min" userId="e23c0fa1924472df" providerId="LiveId" clId="{0E7C14C2-E59A-4C90-8BB2-A3C76B1564E9}" dt="2023-10-30T21:56:33.916" v="9134" actId="403"/>
          <ac:spMkLst>
            <pc:docMk/>
            <pc:sldMk cId="1957008710" sldId="272"/>
            <ac:spMk id="2" creationId="{8C20934F-156C-5635-172B-35CB4C7328D7}"/>
          </ac:spMkLst>
        </pc:spChg>
        <pc:spChg chg="add del mod">
          <ac:chgData name="Siyun Min" userId="e23c0fa1924472df" providerId="LiveId" clId="{0E7C14C2-E59A-4C90-8BB2-A3C76B1564E9}" dt="2023-10-30T19:26:57.981" v="2212" actId="478"/>
          <ac:spMkLst>
            <pc:docMk/>
            <pc:sldMk cId="1957008710" sldId="272"/>
            <ac:spMk id="3" creationId="{BF3651A0-411D-1FEF-AA2B-21880218544B}"/>
          </ac:spMkLst>
        </pc:spChg>
        <pc:spChg chg="add mod">
          <ac:chgData name="Siyun Min" userId="e23c0fa1924472df" providerId="LiveId" clId="{0E7C14C2-E59A-4C90-8BB2-A3C76B1564E9}" dt="2023-10-24T19:04:32.725" v="2142" actId="20577"/>
          <ac:spMkLst>
            <pc:docMk/>
            <pc:sldMk cId="1957008710" sldId="272"/>
            <ac:spMk id="3" creationId="{F6C1FD80-AF03-B3B2-ACA1-42512278F32F}"/>
          </ac:spMkLst>
        </pc:spChg>
        <pc:spChg chg="add del mod">
          <ac:chgData name="Siyun Min" userId="e23c0fa1924472df" providerId="LiveId" clId="{0E7C14C2-E59A-4C90-8BB2-A3C76B1564E9}" dt="2023-10-30T19:26:57.639" v="2211" actId="478"/>
          <ac:spMkLst>
            <pc:docMk/>
            <pc:sldMk cId="1957008710" sldId="272"/>
            <ac:spMk id="4" creationId="{6710705F-3C7E-FF0D-E959-3322B832AE79}"/>
          </ac:spMkLst>
        </pc:spChg>
        <pc:spChg chg="add mod">
          <ac:chgData name="Siyun Min" userId="e23c0fa1924472df" providerId="LiveId" clId="{0E7C14C2-E59A-4C90-8BB2-A3C76B1564E9}" dt="2023-10-30T19:48:30.024" v="2924" actId="1076"/>
          <ac:spMkLst>
            <pc:docMk/>
            <pc:sldMk cId="1957008710" sldId="272"/>
            <ac:spMk id="5" creationId="{ED1B4815-111C-78FD-C164-F06BA1786207}"/>
          </ac:spMkLst>
        </pc:spChg>
        <pc:spChg chg="add del mod">
          <ac:chgData name="Siyun Min" userId="e23c0fa1924472df" providerId="LiveId" clId="{0E7C14C2-E59A-4C90-8BB2-A3C76B1564E9}" dt="2023-10-30T19:25:34.872" v="2145" actId="478"/>
          <ac:spMkLst>
            <pc:docMk/>
            <pc:sldMk cId="1957008710" sldId="272"/>
            <ac:spMk id="6" creationId="{F758DE94-5D4C-4C9E-C9E9-518C2182912D}"/>
          </ac:spMkLst>
        </pc:spChg>
        <pc:spChg chg="mod">
          <ac:chgData name="Siyun Min" userId="e23c0fa1924472df" providerId="LiveId" clId="{0E7C14C2-E59A-4C90-8BB2-A3C76B1564E9}" dt="2023-10-30T19:42:54.584" v="2643" actId="1076"/>
          <ac:spMkLst>
            <pc:docMk/>
            <pc:sldMk cId="1957008710" sldId="272"/>
            <ac:spMk id="7" creationId="{045B6AC0-E754-D9D1-1660-B8715175B5B4}"/>
          </ac:spMkLst>
        </pc:spChg>
        <pc:spChg chg="add del mod">
          <ac:chgData name="Siyun Min" userId="e23c0fa1924472df" providerId="LiveId" clId="{0E7C14C2-E59A-4C90-8BB2-A3C76B1564E9}" dt="2023-10-30T19:26:50.384" v="2206" actId="478"/>
          <ac:spMkLst>
            <pc:docMk/>
            <pc:sldMk cId="1957008710" sldId="272"/>
            <ac:spMk id="9" creationId="{3CFFD58A-6E14-EA43-C9D9-A3D94112BF5E}"/>
          </ac:spMkLst>
        </pc:spChg>
        <pc:spChg chg="add mod">
          <ac:chgData name="Siyun Min" userId="e23c0fa1924472df" providerId="LiveId" clId="{0E7C14C2-E59A-4C90-8BB2-A3C76B1564E9}" dt="2023-10-30T19:47:00.567" v="2794" actId="1076"/>
          <ac:spMkLst>
            <pc:docMk/>
            <pc:sldMk cId="1957008710" sldId="272"/>
            <ac:spMk id="10" creationId="{5ED0A266-95DC-29EC-AFE2-0CC8DD473CF5}"/>
          </ac:spMkLst>
        </pc:spChg>
        <pc:spChg chg="add del mod">
          <ac:chgData name="Siyun Min" userId="e23c0fa1924472df" providerId="LiveId" clId="{0E7C14C2-E59A-4C90-8BB2-A3C76B1564E9}" dt="2023-10-30T19:27:03.792" v="2214" actId="478"/>
          <ac:spMkLst>
            <pc:docMk/>
            <pc:sldMk cId="1957008710" sldId="272"/>
            <ac:spMk id="11" creationId="{BCEDBA6D-38E8-6822-6B93-D2A43B38C7ED}"/>
          </ac:spMkLst>
        </pc:spChg>
        <pc:spChg chg="add mod">
          <ac:chgData name="Siyun Min" userId="e23c0fa1924472df" providerId="LiveId" clId="{0E7C14C2-E59A-4C90-8BB2-A3C76B1564E9}" dt="2023-10-30T19:47:00.567" v="2794" actId="1076"/>
          <ac:spMkLst>
            <pc:docMk/>
            <pc:sldMk cId="1957008710" sldId="272"/>
            <ac:spMk id="12" creationId="{B3132EB2-6BD1-13A8-0517-CF3942D00A80}"/>
          </ac:spMkLst>
        </pc:spChg>
        <pc:spChg chg="add mod">
          <ac:chgData name="Siyun Min" userId="e23c0fa1924472df" providerId="LiveId" clId="{0E7C14C2-E59A-4C90-8BB2-A3C76B1564E9}" dt="2023-10-30T19:47:00.567" v="2794" actId="1076"/>
          <ac:spMkLst>
            <pc:docMk/>
            <pc:sldMk cId="1957008710" sldId="272"/>
            <ac:spMk id="13" creationId="{2BA31003-D21D-4C74-63E9-5F4ADEA1C88A}"/>
          </ac:spMkLst>
        </pc:spChg>
        <pc:spChg chg="add mod">
          <ac:chgData name="Siyun Min" userId="e23c0fa1924472df" providerId="LiveId" clId="{0E7C14C2-E59A-4C90-8BB2-A3C76B1564E9}" dt="2023-10-30T19:47:00.567" v="2794" actId="1076"/>
          <ac:spMkLst>
            <pc:docMk/>
            <pc:sldMk cId="1957008710" sldId="272"/>
            <ac:spMk id="14" creationId="{6207FA6D-83CA-BB63-D353-EEFD4FDAACCB}"/>
          </ac:spMkLst>
        </pc:spChg>
        <pc:spChg chg="add mod">
          <ac:chgData name="Siyun Min" userId="e23c0fa1924472df" providerId="LiveId" clId="{0E7C14C2-E59A-4C90-8BB2-A3C76B1564E9}" dt="2023-10-30T19:47:00.567" v="2794" actId="1076"/>
          <ac:spMkLst>
            <pc:docMk/>
            <pc:sldMk cId="1957008710" sldId="272"/>
            <ac:spMk id="15" creationId="{455480DC-F543-B4A0-7EEA-4DEAC47E1D46}"/>
          </ac:spMkLst>
        </pc:spChg>
        <pc:spChg chg="add mod">
          <ac:chgData name="Siyun Min" userId="e23c0fa1924472df" providerId="LiveId" clId="{0E7C14C2-E59A-4C90-8BB2-A3C76B1564E9}" dt="2023-10-30T19:47:00.567" v="2794" actId="1076"/>
          <ac:spMkLst>
            <pc:docMk/>
            <pc:sldMk cId="1957008710" sldId="272"/>
            <ac:spMk id="16" creationId="{C408D8A1-932D-2F2E-CF40-B6D2501151AA}"/>
          </ac:spMkLst>
        </pc:spChg>
        <pc:spChg chg="mod">
          <ac:chgData name="Siyun Min" userId="e23c0fa1924472df" providerId="LiveId" clId="{0E7C14C2-E59A-4C90-8BB2-A3C76B1564E9}" dt="2023-10-24T18:42:19.054" v="1273" actId="20577"/>
          <ac:spMkLst>
            <pc:docMk/>
            <pc:sldMk cId="1957008710" sldId="272"/>
            <ac:spMk id="17" creationId="{80BE9F66-D612-7C34-38A2-A4284B251A46}"/>
          </ac:spMkLst>
        </pc:spChg>
        <pc:spChg chg="add del mod">
          <ac:chgData name="Siyun Min" userId="e23c0fa1924472df" providerId="LiveId" clId="{0E7C14C2-E59A-4C90-8BB2-A3C76B1564E9}" dt="2023-10-30T19:28:49.041" v="2335"/>
          <ac:spMkLst>
            <pc:docMk/>
            <pc:sldMk cId="1957008710" sldId="272"/>
            <ac:spMk id="18" creationId="{02ACC62A-A685-0392-59CB-98328C987C7F}"/>
          </ac:spMkLst>
        </pc:spChg>
        <pc:spChg chg="add mod">
          <ac:chgData name="Siyun Min" userId="e23c0fa1924472df" providerId="LiveId" clId="{0E7C14C2-E59A-4C90-8BB2-A3C76B1564E9}" dt="2023-10-30T19:47:00.567" v="2794" actId="1076"/>
          <ac:spMkLst>
            <pc:docMk/>
            <pc:sldMk cId="1957008710" sldId="272"/>
            <ac:spMk id="19" creationId="{30C84EBA-DA00-60A8-B7CE-F462F1F641F0}"/>
          </ac:spMkLst>
        </pc:spChg>
        <pc:spChg chg="add mod">
          <ac:chgData name="Siyun Min" userId="e23c0fa1924472df" providerId="LiveId" clId="{0E7C14C2-E59A-4C90-8BB2-A3C76B1564E9}" dt="2023-10-30T19:47:00.567" v="2794" actId="1076"/>
          <ac:spMkLst>
            <pc:docMk/>
            <pc:sldMk cId="1957008710" sldId="272"/>
            <ac:spMk id="20" creationId="{AA456DF6-52D3-1111-C3C7-652D7DE2F0CF}"/>
          </ac:spMkLst>
        </pc:spChg>
        <pc:spChg chg="add mod">
          <ac:chgData name="Siyun Min" userId="e23c0fa1924472df" providerId="LiveId" clId="{0E7C14C2-E59A-4C90-8BB2-A3C76B1564E9}" dt="2023-10-30T19:47:00.567" v="2794" actId="1076"/>
          <ac:spMkLst>
            <pc:docMk/>
            <pc:sldMk cId="1957008710" sldId="272"/>
            <ac:spMk id="21" creationId="{3C276BB6-78B6-B002-5363-C78229AA7480}"/>
          </ac:spMkLst>
        </pc:spChg>
        <pc:spChg chg="add mod">
          <ac:chgData name="Siyun Min" userId="e23c0fa1924472df" providerId="LiveId" clId="{0E7C14C2-E59A-4C90-8BB2-A3C76B1564E9}" dt="2023-10-30T19:47:00.567" v="2794" actId="1076"/>
          <ac:spMkLst>
            <pc:docMk/>
            <pc:sldMk cId="1957008710" sldId="272"/>
            <ac:spMk id="22" creationId="{625DF9D7-8BD0-6AB6-B639-B8DAAEF41237}"/>
          </ac:spMkLst>
        </pc:spChg>
        <pc:spChg chg="add mod">
          <ac:chgData name="Siyun Min" userId="e23c0fa1924472df" providerId="LiveId" clId="{0E7C14C2-E59A-4C90-8BB2-A3C76B1564E9}" dt="2023-10-30T19:47:00.567" v="2794" actId="1076"/>
          <ac:spMkLst>
            <pc:docMk/>
            <pc:sldMk cId="1957008710" sldId="272"/>
            <ac:spMk id="23" creationId="{D6A77B32-2937-1723-E8A7-D0D5A389E4FE}"/>
          </ac:spMkLst>
        </pc:spChg>
        <pc:spChg chg="add del">
          <ac:chgData name="Siyun Min" userId="e23c0fa1924472df" providerId="LiveId" clId="{0E7C14C2-E59A-4C90-8BB2-A3C76B1564E9}" dt="2023-10-30T19:43:50.526" v="2739" actId="478"/>
          <ac:spMkLst>
            <pc:docMk/>
            <pc:sldMk cId="1957008710" sldId="272"/>
            <ac:spMk id="25" creationId="{FABF0492-24C8-B2BD-0A9F-C0AEE9BAB2F2}"/>
          </ac:spMkLst>
        </pc:spChg>
        <pc:spChg chg="add mod">
          <ac:chgData name="Siyun Min" userId="e23c0fa1924472df" providerId="LiveId" clId="{0E7C14C2-E59A-4C90-8BB2-A3C76B1564E9}" dt="2023-10-30T19:47:00.567" v="2794" actId="1076"/>
          <ac:spMkLst>
            <pc:docMk/>
            <pc:sldMk cId="1957008710" sldId="272"/>
            <ac:spMk id="26" creationId="{7231B30D-EA6D-803B-CAA1-DF54015FBEA4}"/>
          </ac:spMkLst>
        </pc:spChg>
        <pc:spChg chg="add mod">
          <ac:chgData name="Siyun Min" userId="e23c0fa1924472df" providerId="LiveId" clId="{0E7C14C2-E59A-4C90-8BB2-A3C76B1564E9}" dt="2023-10-30T19:47:00.567" v="2794" actId="1076"/>
          <ac:spMkLst>
            <pc:docMk/>
            <pc:sldMk cId="1957008710" sldId="272"/>
            <ac:spMk id="27" creationId="{F24123C6-B5DB-84D2-3146-69539E7E6FD3}"/>
          </ac:spMkLst>
        </pc:spChg>
        <pc:spChg chg="add del mod">
          <ac:chgData name="Siyun Min" userId="e23c0fa1924472df" providerId="LiveId" clId="{0E7C14C2-E59A-4C90-8BB2-A3C76B1564E9}" dt="2023-10-30T19:47:36.401" v="2804" actId="478"/>
          <ac:spMkLst>
            <pc:docMk/>
            <pc:sldMk cId="1957008710" sldId="272"/>
            <ac:spMk id="28" creationId="{157D4F80-8A1D-6F26-2D1D-A0EDD2A88F0F}"/>
          </ac:spMkLst>
        </pc:spChg>
        <pc:spChg chg="add del mod">
          <ac:chgData name="Siyun Min" userId="e23c0fa1924472df" providerId="LiveId" clId="{0E7C14C2-E59A-4C90-8BB2-A3C76B1564E9}" dt="2023-10-30T19:48:08.985" v="2850" actId="478"/>
          <ac:spMkLst>
            <pc:docMk/>
            <pc:sldMk cId="1957008710" sldId="272"/>
            <ac:spMk id="29" creationId="{5286EDD4-B8A8-F01E-9F5E-B0670A484724}"/>
          </ac:spMkLst>
        </pc:spChg>
        <pc:spChg chg="add mod">
          <ac:chgData name="Siyun Min" userId="e23c0fa1924472df" providerId="LiveId" clId="{0E7C14C2-E59A-4C90-8BB2-A3C76B1564E9}" dt="2023-10-30T19:58:22.443" v="3738" actId="6549"/>
          <ac:spMkLst>
            <pc:docMk/>
            <pc:sldMk cId="1957008710" sldId="272"/>
            <ac:spMk id="30" creationId="{1F6E99AB-2DDB-0C95-DEAA-3D845F5CF83C}"/>
          </ac:spMkLst>
        </pc:spChg>
        <pc:spChg chg="add del mod">
          <ac:chgData name="Siyun Min" userId="e23c0fa1924472df" providerId="LiveId" clId="{0E7C14C2-E59A-4C90-8BB2-A3C76B1564E9}" dt="2023-10-30T19:49:13.370" v="2939"/>
          <ac:spMkLst>
            <pc:docMk/>
            <pc:sldMk cId="1957008710" sldId="272"/>
            <ac:spMk id="31" creationId="{88876889-0009-7E31-2314-C5358DFD489C}"/>
          </ac:spMkLst>
        </pc:spChg>
        <pc:graphicFrameChg chg="del">
          <ac:chgData name="Siyun Min" userId="e23c0fa1924472df" providerId="LiveId" clId="{0E7C14C2-E59A-4C90-8BB2-A3C76B1564E9}" dt="2023-10-24T18:42:13.957" v="1232" actId="478"/>
          <ac:graphicFrameMkLst>
            <pc:docMk/>
            <pc:sldMk cId="1957008710" sldId="272"/>
            <ac:graphicFrameMk id="16" creationId="{27F29F05-720D-1AAC-27AE-038C856B7C10}"/>
          </ac:graphicFrameMkLst>
        </pc:graphicFrameChg>
        <pc:graphicFrameChg chg="add mod modGraphic">
          <ac:chgData name="Siyun Min" userId="e23c0fa1924472df" providerId="LiveId" clId="{0E7C14C2-E59A-4C90-8BB2-A3C76B1564E9}" dt="2023-10-30T19:47:00.567" v="2794" actId="1076"/>
          <ac:graphicFrameMkLst>
            <pc:docMk/>
            <pc:sldMk cId="1957008710" sldId="272"/>
            <ac:graphicFrameMk id="24" creationId="{42311300-60EA-B341-2138-AFD50A90BF0D}"/>
          </ac:graphicFrameMkLst>
        </pc:graphicFrameChg>
        <pc:picChg chg="add mod">
          <ac:chgData name="Siyun Min" userId="e23c0fa1924472df" providerId="LiveId" clId="{0E7C14C2-E59A-4C90-8BB2-A3C76B1564E9}" dt="2023-10-24T18:52:44.618" v="1746"/>
          <ac:picMkLst>
            <pc:docMk/>
            <pc:sldMk cId="1957008710" sldId="272"/>
            <ac:picMk id="2" creationId="{F95B8323-1B14-4037-AFB7-1E64FEC790D1}"/>
          </ac:picMkLst>
        </pc:picChg>
      </pc:sldChg>
      <pc:sldChg chg="modSp add del mod">
        <pc:chgData name="Siyun Min" userId="e23c0fa1924472df" providerId="LiveId" clId="{0E7C14C2-E59A-4C90-8BB2-A3C76B1564E9}" dt="2023-10-24T18:40:23.910" v="1200" actId="47"/>
        <pc:sldMkLst>
          <pc:docMk/>
          <pc:sldMk cId="2175786133" sldId="272"/>
        </pc:sldMkLst>
        <pc:spChg chg="mod">
          <ac:chgData name="Siyun Min" userId="e23c0fa1924472df" providerId="LiveId" clId="{0E7C14C2-E59A-4C90-8BB2-A3C76B1564E9}" dt="2023-10-24T18:40:20.332" v="1199" actId="21"/>
          <ac:spMkLst>
            <pc:docMk/>
            <pc:sldMk cId="2175786133" sldId="272"/>
            <ac:spMk id="17" creationId="{80BE9F66-D612-7C34-38A2-A4284B251A46}"/>
          </ac:spMkLst>
        </pc:spChg>
      </pc:sldChg>
      <pc:sldChg chg="addSp delSp modSp add del mod">
        <pc:chgData name="Siyun Min" userId="e23c0fa1924472df" providerId="LiveId" clId="{0E7C14C2-E59A-4C90-8BB2-A3C76B1564E9}" dt="2023-10-30T19:58:59.871" v="3739" actId="47"/>
        <pc:sldMkLst>
          <pc:docMk/>
          <pc:sldMk cId="1022617493" sldId="273"/>
        </pc:sldMkLst>
        <pc:spChg chg="add mod">
          <ac:chgData name="Siyun Min" userId="e23c0fa1924472df" providerId="LiveId" clId="{0E7C14C2-E59A-4C90-8BB2-A3C76B1564E9}" dt="2023-10-30T19:56:11.579" v="3635" actId="20577"/>
          <ac:spMkLst>
            <pc:docMk/>
            <pc:sldMk cId="1022617493" sldId="273"/>
            <ac:spMk id="2" creationId="{A792341D-3B43-D9B4-2011-1B61467EBEBD}"/>
          </ac:spMkLst>
        </pc:spChg>
        <pc:spChg chg="add del mod">
          <ac:chgData name="Siyun Min" userId="e23c0fa1924472df" providerId="LiveId" clId="{0E7C14C2-E59A-4C90-8BB2-A3C76B1564E9}" dt="2023-10-24T18:55:09.391" v="1759" actId="478"/>
          <ac:spMkLst>
            <pc:docMk/>
            <pc:sldMk cId="1022617493" sldId="273"/>
            <ac:spMk id="3" creationId="{8A085FA2-5646-CA70-19A0-A34C6BC3E8F0}"/>
          </ac:spMkLst>
        </pc:spChg>
        <pc:spChg chg="add mod">
          <ac:chgData name="Siyun Min" userId="e23c0fa1924472df" providerId="LiveId" clId="{0E7C14C2-E59A-4C90-8BB2-A3C76B1564E9}" dt="2023-10-24T18:55:09.591" v="1760"/>
          <ac:spMkLst>
            <pc:docMk/>
            <pc:sldMk cId="1022617493" sldId="273"/>
            <ac:spMk id="5" creationId="{446ED139-AE47-D7C0-F9A8-648A653D1C5F}"/>
          </ac:spMkLst>
        </pc:spChg>
        <pc:spChg chg="add mod">
          <ac:chgData name="Siyun Min" userId="e23c0fa1924472df" providerId="LiveId" clId="{0E7C14C2-E59A-4C90-8BB2-A3C76B1564E9}" dt="2023-10-30T19:56:24.696" v="3645" actId="20577"/>
          <ac:spMkLst>
            <pc:docMk/>
            <pc:sldMk cId="1022617493" sldId="273"/>
            <ac:spMk id="5" creationId="{E4653BAC-2316-6890-9080-998C1498FA89}"/>
          </ac:spMkLst>
        </pc:spChg>
        <pc:spChg chg="add mod">
          <ac:chgData name="Siyun Min" userId="e23c0fa1924472df" providerId="LiveId" clId="{0E7C14C2-E59A-4C90-8BB2-A3C76B1564E9}" dt="2023-10-30T19:56:27.245" v="3653" actId="20577"/>
          <ac:spMkLst>
            <pc:docMk/>
            <pc:sldMk cId="1022617493" sldId="273"/>
            <ac:spMk id="6" creationId="{7202A9A1-4378-205A-355A-ED043AAB1E7D}"/>
          </ac:spMkLst>
        </pc:spChg>
        <pc:spChg chg="mod">
          <ac:chgData name="Siyun Min" userId="e23c0fa1924472df" providerId="LiveId" clId="{0E7C14C2-E59A-4C90-8BB2-A3C76B1564E9}" dt="2023-10-30T19:56:43.023" v="3655" actId="6549"/>
          <ac:spMkLst>
            <pc:docMk/>
            <pc:sldMk cId="1022617493" sldId="273"/>
            <ac:spMk id="17" creationId="{80BE9F66-D612-7C34-38A2-A4284B251A46}"/>
          </ac:spMkLst>
        </pc:spChg>
        <pc:picChg chg="add mod">
          <ac:chgData name="Siyun Min" userId="e23c0fa1924472df" providerId="LiveId" clId="{0E7C14C2-E59A-4C90-8BB2-A3C76B1564E9}" dt="2023-10-24T18:52:46.056" v="1747"/>
          <ac:picMkLst>
            <pc:docMk/>
            <pc:sldMk cId="1022617493" sldId="273"/>
            <ac:picMk id="2" creationId="{27B9950A-FCD9-DBC9-81A6-1E154FC38EC8}"/>
          </ac:picMkLst>
        </pc:picChg>
      </pc:sldChg>
      <pc:sldChg chg="addSp delSp modSp add mod ord setBg">
        <pc:chgData name="Siyun Min" userId="e23c0fa1924472df" providerId="LiveId" clId="{0E7C14C2-E59A-4C90-8BB2-A3C76B1564E9}" dt="2023-10-30T23:21:57.105" v="15182" actId="113"/>
        <pc:sldMkLst>
          <pc:docMk/>
          <pc:sldMk cId="1282964517" sldId="274"/>
        </pc:sldMkLst>
        <pc:spChg chg="add mod">
          <ac:chgData name="Siyun Min" userId="e23c0fa1924472df" providerId="LiveId" clId="{0E7C14C2-E59A-4C90-8BB2-A3C76B1564E9}" dt="2023-10-30T23:21:57.105" v="15182" actId="113"/>
          <ac:spMkLst>
            <pc:docMk/>
            <pc:sldMk cId="1282964517" sldId="274"/>
            <ac:spMk id="2" creationId="{A53D2C8A-45C0-2FC8-94A4-1D69C89E41AF}"/>
          </ac:spMkLst>
        </pc:spChg>
        <pc:spChg chg="add del mod">
          <ac:chgData name="Siyun Min" userId="e23c0fa1924472df" providerId="LiveId" clId="{0E7C14C2-E59A-4C90-8BB2-A3C76B1564E9}" dt="2023-10-24T18:55:15.030" v="1761" actId="478"/>
          <ac:spMkLst>
            <pc:docMk/>
            <pc:sldMk cId="1282964517" sldId="274"/>
            <ac:spMk id="3" creationId="{99D4BF4A-9EFC-7D3A-184F-A5E1F6362B10}"/>
          </ac:spMkLst>
        </pc:spChg>
        <pc:spChg chg="mod ord">
          <ac:chgData name="Siyun Min" userId="e23c0fa1924472df" providerId="LiveId" clId="{0E7C14C2-E59A-4C90-8BB2-A3C76B1564E9}" dt="2023-10-30T23:17:27.319" v="14325" actId="20577"/>
          <ac:spMkLst>
            <pc:docMk/>
            <pc:sldMk cId="1282964517" sldId="274"/>
            <ac:spMk id="3" creationId="{EC25AE0A-BD26-8659-8ECF-9F80F45F47E8}"/>
          </ac:spMkLst>
        </pc:spChg>
        <pc:spChg chg="mod ord">
          <ac:chgData name="Siyun Min" userId="e23c0fa1924472df" providerId="LiveId" clId="{0E7C14C2-E59A-4C90-8BB2-A3C76B1564E9}" dt="2023-10-30T21:31:02.368" v="6913" actId="26606"/>
          <ac:spMkLst>
            <pc:docMk/>
            <pc:sldMk cId="1282964517" sldId="274"/>
            <ac:spMk id="4" creationId="{EDA73ED6-2AE9-FDF3-4F44-1FB32DD3DE48}"/>
          </ac:spMkLst>
        </pc:spChg>
        <pc:spChg chg="add mod">
          <ac:chgData name="Siyun Min" userId="e23c0fa1924472df" providerId="LiveId" clId="{0E7C14C2-E59A-4C90-8BB2-A3C76B1564E9}" dt="2023-10-24T18:55:15.256" v="1762"/>
          <ac:spMkLst>
            <pc:docMk/>
            <pc:sldMk cId="1282964517" sldId="274"/>
            <ac:spMk id="5" creationId="{5CE68B4C-9367-E37B-8D08-10CFAA78BDD5}"/>
          </ac:spMkLst>
        </pc:spChg>
        <pc:spChg chg="add mod">
          <ac:chgData name="Siyun Min" userId="e23c0fa1924472df" providerId="LiveId" clId="{0E7C14C2-E59A-4C90-8BB2-A3C76B1564E9}" dt="2023-10-30T22:57:35.307" v="13222" actId="14100"/>
          <ac:spMkLst>
            <pc:docMk/>
            <pc:sldMk cId="1282964517" sldId="274"/>
            <ac:spMk id="5" creationId="{860DD6FD-5081-2EFE-DC64-F6B656930CF1}"/>
          </ac:spMkLst>
        </pc:spChg>
        <pc:spChg chg="add mod">
          <ac:chgData name="Siyun Min" userId="e23c0fa1924472df" providerId="LiveId" clId="{0E7C14C2-E59A-4C90-8BB2-A3C76B1564E9}" dt="2023-10-30T22:57:37.680" v="13223" actId="14100"/>
          <ac:spMkLst>
            <pc:docMk/>
            <pc:sldMk cId="1282964517" sldId="274"/>
            <ac:spMk id="9" creationId="{0BA6387C-C87F-DAF8-3971-306F7A357797}"/>
          </ac:spMkLst>
        </pc:spChg>
        <pc:spChg chg="add del ord">
          <ac:chgData name="Siyun Min" userId="e23c0fa1924472df" providerId="LiveId" clId="{0E7C14C2-E59A-4C90-8BB2-A3C76B1564E9}" dt="2023-10-30T21:31:57.400" v="6922" actId="478"/>
          <ac:spMkLst>
            <pc:docMk/>
            <pc:sldMk cId="1282964517" sldId="274"/>
            <ac:spMk id="9" creationId="{4AB481F9-0CB6-4292-6538-CA4B014632C1}"/>
          </ac:spMkLst>
        </pc:spChg>
        <pc:spChg chg="add del mod">
          <ac:chgData name="Siyun Min" userId="e23c0fa1924472df" providerId="LiveId" clId="{0E7C14C2-E59A-4C90-8BB2-A3C76B1564E9}" dt="2023-10-30T22:35:13.688" v="12643" actId="478"/>
          <ac:spMkLst>
            <pc:docMk/>
            <pc:sldMk cId="1282964517" sldId="274"/>
            <ac:spMk id="10" creationId="{2E482413-595F-A7C5-A6D5-04D50B63D0E5}"/>
          </ac:spMkLst>
        </pc:spChg>
        <pc:spChg chg="add del mod">
          <ac:chgData name="Siyun Min" userId="e23c0fa1924472df" providerId="LiveId" clId="{0E7C14C2-E59A-4C90-8BB2-A3C76B1564E9}" dt="2023-10-30T22:35:13.688" v="12643" actId="478"/>
          <ac:spMkLst>
            <pc:docMk/>
            <pc:sldMk cId="1282964517" sldId="274"/>
            <ac:spMk id="13" creationId="{374087E7-34DB-8F8D-9625-5A6A3525DAF6}"/>
          </ac:spMkLst>
        </pc:spChg>
        <pc:spChg chg="add mod">
          <ac:chgData name="Siyun Min" userId="e23c0fa1924472df" providerId="LiveId" clId="{0E7C14C2-E59A-4C90-8BB2-A3C76B1564E9}" dt="2023-10-30T23:15:39.299" v="14210" actId="6549"/>
          <ac:spMkLst>
            <pc:docMk/>
            <pc:sldMk cId="1282964517" sldId="274"/>
            <ac:spMk id="15" creationId="{181EF3FB-C68D-6C52-41DD-593BE4851691}"/>
          </ac:spMkLst>
        </pc:spChg>
        <pc:spChg chg="mod">
          <ac:chgData name="Siyun Min" userId="e23c0fa1924472df" providerId="LiveId" clId="{0E7C14C2-E59A-4C90-8BB2-A3C76B1564E9}" dt="2023-10-30T21:31:02.368" v="6913" actId="26606"/>
          <ac:spMkLst>
            <pc:docMk/>
            <pc:sldMk cId="1282964517" sldId="274"/>
            <ac:spMk id="17" creationId="{80BE9F66-D612-7C34-38A2-A4284B251A46}"/>
          </ac:spMkLst>
        </pc:spChg>
        <pc:spChg chg="add mod">
          <ac:chgData name="Siyun Min" userId="e23c0fa1924472df" providerId="LiveId" clId="{0E7C14C2-E59A-4C90-8BB2-A3C76B1564E9}" dt="2023-10-30T23:16:11.396" v="14270" actId="20577"/>
          <ac:spMkLst>
            <pc:docMk/>
            <pc:sldMk cId="1282964517" sldId="274"/>
            <ac:spMk id="19" creationId="{65A1752D-DE12-5D16-2C1A-FDA0DF43DAA1}"/>
          </ac:spMkLst>
        </pc:spChg>
        <pc:spChg chg="add del">
          <ac:chgData name="Siyun Min" userId="e23c0fa1924472df" providerId="LiveId" clId="{0E7C14C2-E59A-4C90-8BB2-A3C76B1564E9}" dt="2023-10-30T21:31:02.368" v="6913" actId="26606"/>
          <ac:spMkLst>
            <pc:docMk/>
            <pc:sldMk cId="1282964517" sldId="274"/>
            <ac:spMk id="22" creationId="{84DF55BE-B4AB-4BA1-BDE1-E9F7FB3F110A}"/>
          </ac:spMkLst>
        </pc:spChg>
        <pc:spChg chg="add mod">
          <ac:chgData name="Siyun Min" userId="e23c0fa1924472df" providerId="LiveId" clId="{0E7C14C2-E59A-4C90-8BB2-A3C76B1564E9}" dt="2023-10-30T23:19:05.286" v="14769" actId="113"/>
          <ac:spMkLst>
            <pc:docMk/>
            <pc:sldMk cId="1282964517" sldId="274"/>
            <ac:spMk id="22" creationId="{B289303C-B75F-69F2-2205-DF316C2740CE}"/>
          </ac:spMkLst>
        </pc:spChg>
        <pc:graphicFrameChg chg="add del mod modGraphic">
          <ac:chgData name="Siyun Min" userId="e23c0fa1924472df" providerId="LiveId" clId="{0E7C14C2-E59A-4C90-8BB2-A3C76B1564E9}" dt="2023-10-30T21:21:21.627" v="6047" actId="478"/>
          <ac:graphicFrameMkLst>
            <pc:docMk/>
            <pc:sldMk cId="1282964517" sldId="274"/>
            <ac:graphicFrameMk id="5" creationId="{6495283F-94AA-D131-73A0-99741E160E06}"/>
          </ac:graphicFrameMkLst>
        </pc:graphicFrameChg>
        <pc:graphicFrameChg chg="add del mod ord modGraphic">
          <ac:chgData name="Siyun Min" userId="e23c0fa1924472df" providerId="LiveId" clId="{0E7C14C2-E59A-4C90-8BB2-A3C76B1564E9}" dt="2023-10-30T22:35:18.611" v="12645" actId="478"/>
          <ac:graphicFrameMkLst>
            <pc:docMk/>
            <pc:sldMk cId="1282964517" sldId="274"/>
            <ac:graphicFrameMk id="6" creationId="{66EFFD3B-5028-B0D3-607E-BA62DE46944D}"/>
          </ac:graphicFrameMkLst>
        </pc:graphicFrameChg>
        <pc:graphicFrameChg chg="add del mod">
          <ac:chgData name="Siyun Min" userId="e23c0fa1924472df" providerId="LiveId" clId="{0E7C14C2-E59A-4C90-8BB2-A3C76B1564E9}" dt="2023-10-30T23:06:40.718" v="13531" actId="478"/>
          <ac:graphicFrameMkLst>
            <pc:docMk/>
            <pc:sldMk cId="1282964517" sldId="274"/>
            <ac:graphicFrameMk id="7" creationId="{1B63C234-41FB-6A3D-6F74-9F6B85DC363A}"/>
          </ac:graphicFrameMkLst>
        </pc:graphicFrameChg>
        <pc:graphicFrameChg chg="add del mod modGraphic">
          <ac:chgData name="Siyun Min" userId="e23c0fa1924472df" providerId="LiveId" clId="{0E7C14C2-E59A-4C90-8BB2-A3C76B1564E9}" dt="2023-10-30T23:06:38.913" v="13530" actId="478"/>
          <ac:graphicFrameMkLst>
            <pc:docMk/>
            <pc:sldMk cId="1282964517" sldId="274"/>
            <ac:graphicFrameMk id="11" creationId="{711C766D-AC0B-4D6E-35B7-B3F04969ED29}"/>
          </ac:graphicFrameMkLst>
        </pc:graphicFrameChg>
        <pc:graphicFrameChg chg="add mod modGraphic">
          <ac:chgData name="Siyun Min" userId="e23c0fa1924472df" providerId="LiveId" clId="{0E7C14C2-E59A-4C90-8BB2-A3C76B1564E9}" dt="2023-10-30T23:19:41.925" v="14777" actId="2084"/>
          <ac:graphicFrameMkLst>
            <pc:docMk/>
            <pc:sldMk cId="1282964517" sldId="274"/>
            <ac:graphicFrameMk id="23" creationId="{5967DE92-16DD-75D6-BFD7-839EA4796D13}"/>
          </ac:graphicFrameMkLst>
        </pc:graphicFrameChg>
        <pc:picChg chg="add mod">
          <ac:chgData name="Siyun Min" userId="e23c0fa1924472df" providerId="LiveId" clId="{0E7C14C2-E59A-4C90-8BB2-A3C76B1564E9}" dt="2023-10-24T18:52:48.131" v="1748"/>
          <ac:picMkLst>
            <pc:docMk/>
            <pc:sldMk cId="1282964517" sldId="274"/>
            <ac:picMk id="2" creationId="{4CDA3B87-5C90-093D-A96E-4B649F9718CC}"/>
          </ac:picMkLst>
        </pc:picChg>
        <pc:picChg chg="add del mod">
          <ac:chgData name="Siyun Min" userId="e23c0fa1924472df" providerId="LiveId" clId="{0E7C14C2-E59A-4C90-8BB2-A3C76B1564E9}" dt="2023-10-30T22:35:13.688" v="12643" actId="478"/>
          <ac:picMkLst>
            <pc:docMk/>
            <pc:sldMk cId="1282964517" sldId="274"/>
            <ac:picMk id="8" creationId="{449C7B85-7BE2-3255-CE5F-C9A601FA923B}"/>
          </ac:picMkLst>
        </pc:picChg>
        <pc:picChg chg="add del mod">
          <ac:chgData name="Siyun Min" userId="e23c0fa1924472df" providerId="LiveId" clId="{0E7C14C2-E59A-4C90-8BB2-A3C76B1564E9}" dt="2023-10-30T22:35:13.688" v="12643" actId="478"/>
          <ac:picMkLst>
            <pc:docMk/>
            <pc:sldMk cId="1282964517" sldId="274"/>
            <ac:picMk id="12" creationId="{94964D0D-C11E-6D85-8328-6DA754A6F1FC}"/>
          </ac:picMkLst>
        </pc:picChg>
        <pc:picChg chg="add mod">
          <ac:chgData name="Siyun Min" userId="e23c0fa1924472df" providerId="LiveId" clId="{0E7C14C2-E59A-4C90-8BB2-A3C76B1564E9}" dt="2023-10-30T23:06:58.243" v="13533" actId="1076"/>
          <ac:picMkLst>
            <pc:docMk/>
            <pc:sldMk cId="1282964517" sldId="274"/>
            <ac:picMk id="14" creationId="{65CD855B-C382-31D6-C882-142647583659}"/>
          </ac:picMkLst>
        </pc:picChg>
        <pc:picChg chg="add mod">
          <ac:chgData name="Siyun Min" userId="e23c0fa1924472df" providerId="LiveId" clId="{0E7C14C2-E59A-4C90-8BB2-A3C76B1564E9}" dt="2023-10-30T23:10:43.315" v="13578" actId="1076"/>
          <ac:picMkLst>
            <pc:docMk/>
            <pc:sldMk cId="1282964517" sldId="274"/>
            <ac:picMk id="18" creationId="{AF29DFBC-4BD9-43C6-42DF-248D562561DE}"/>
          </ac:picMkLst>
        </pc:picChg>
        <pc:picChg chg="add mod">
          <ac:chgData name="Siyun Min" userId="e23c0fa1924472df" providerId="LiveId" clId="{0E7C14C2-E59A-4C90-8BB2-A3C76B1564E9}" dt="2023-10-30T23:17:00.017" v="14275" actId="14100"/>
          <ac:picMkLst>
            <pc:docMk/>
            <pc:sldMk cId="1282964517" sldId="274"/>
            <ac:picMk id="21" creationId="{8A1027F8-993F-84C9-A4F5-DA74500AA072}"/>
          </ac:picMkLst>
        </pc:picChg>
      </pc:sldChg>
      <pc:sldChg chg="addSp delSp modSp add del mod">
        <pc:chgData name="Siyun Min" userId="e23c0fa1924472df" providerId="LiveId" clId="{0E7C14C2-E59A-4C90-8BB2-A3C76B1564E9}" dt="2023-10-30T19:59:08.853" v="3740" actId="47"/>
        <pc:sldMkLst>
          <pc:docMk/>
          <pc:sldMk cId="3452308815" sldId="275"/>
        </pc:sldMkLst>
        <pc:spChg chg="add del mod">
          <ac:chgData name="Siyun Min" userId="e23c0fa1924472df" providerId="LiveId" clId="{0E7C14C2-E59A-4C90-8BB2-A3C76B1564E9}" dt="2023-10-24T18:55:17.556" v="1763" actId="478"/>
          <ac:spMkLst>
            <pc:docMk/>
            <pc:sldMk cId="3452308815" sldId="275"/>
            <ac:spMk id="3" creationId="{05A041C4-6B5D-13CB-F58B-5A92E15B617B}"/>
          </ac:spMkLst>
        </pc:spChg>
        <pc:spChg chg="add mod">
          <ac:chgData name="Siyun Min" userId="e23c0fa1924472df" providerId="LiveId" clId="{0E7C14C2-E59A-4C90-8BB2-A3C76B1564E9}" dt="2023-10-24T18:55:17.795" v="1764"/>
          <ac:spMkLst>
            <pc:docMk/>
            <pc:sldMk cId="3452308815" sldId="275"/>
            <ac:spMk id="5" creationId="{78924919-44BA-FC25-E50D-96E2F87A36A6}"/>
          </ac:spMkLst>
        </pc:spChg>
        <pc:spChg chg="mod">
          <ac:chgData name="Siyun Min" userId="e23c0fa1924472df" providerId="LiveId" clId="{0E7C14C2-E59A-4C90-8BB2-A3C76B1564E9}" dt="2023-10-24T18:42:51.579" v="1399" actId="20577"/>
          <ac:spMkLst>
            <pc:docMk/>
            <pc:sldMk cId="3452308815" sldId="275"/>
            <ac:spMk id="17" creationId="{80BE9F66-D612-7C34-38A2-A4284B251A46}"/>
          </ac:spMkLst>
        </pc:spChg>
        <pc:picChg chg="add mod">
          <ac:chgData name="Siyun Min" userId="e23c0fa1924472df" providerId="LiveId" clId="{0E7C14C2-E59A-4C90-8BB2-A3C76B1564E9}" dt="2023-10-24T18:52:48.789" v="1749"/>
          <ac:picMkLst>
            <pc:docMk/>
            <pc:sldMk cId="3452308815" sldId="275"/>
            <ac:picMk id="2" creationId="{B9C7D13E-6A7D-F52D-6CD6-03E25BD3C3E1}"/>
          </ac:picMkLst>
        </pc:picChg>
      </pc:sldChg>
      <pc:sldChg chg="addSp delSp modSp add mod ord">
        <pc:chgData name="Siyun Min" userId="e23c0fa1924472df" providerId="LiveId" clId="{0E7C14C2-E59A-4C90-8BB2-A3C76B1564E9}" dt="2023-10-30T23:45:43.295" v="18858"/>
        <pc:sldMkLst>
          <pc:docMk/>
          <pc:sldMk cId="4077823265" sldId="276"/>
        </pc:sldMkLst>
        <pc:spChg chg="add mod">
          <ac:chgData name="Siyun Min" userId="e23c0fa1924472df" providerId="LiveId" clId="{0E7C14C2-E59A-4C90-8BB2-A3C76B1564E9}" dt="2023-10-30T22:30:31.196" v="12274" actId="1076"/>
          <ac:spMkLst>
            <pc:docMk/>
            <pc:sldMk cId="4077823265" sldId="276"/>
            <ac:spMk id="2" creationId="{7D2E270C-9B24-8AB8-1F9D-2A20A9B9DD10}"/>
          </ac:spMkLst>
        </pc:spChg>
        <pc:spChg chg="add del mod">
          <ac:chgData name="Siyun Min" userId="e23c0fa1924472df" providerId="LiveId" clId="{0E7C14C2-E59A-4C90-8BB2-A3C76B1564E9}" dt="2023-10-24T18:55:20.842" v="1765" actId="478"/>
          <ac:spMkLst>
            <pc:docMk/>
            <pc:sldMk cId="4077823265" sldId="276"/>
            <ac:spMk id="3" creationId="{A8B9E57A-1DE8-8F6A-A9AD-F96B78D4240A}"/>
          </ac:spMkLst>
        </pc:spChg>
        <pc:spChg chg="add del mod">
          <ac:chgData name="Siyun Min" userId="e23c0fa1924472df" providerId="LiveId" clId="{0E7C14C2-E59A-4C90-8BB2-A3C76B1564E9}" dt="2023-10-30T21:47:17.360" v="9002" actId="478"/>
          <ac:spMkLst>
            <pc:docMk/>
            <pc:sldMk cId="4077823265" sldId="276"/>
            <ac:spMk id="5" creationId="{16F44CAD-D831-3683-3A06-D23D45E14DA8}"/>
          </ac:spMkLst>
        </pc:spChg>
        <pc:spChg chg="add mod">
          <ac:chgData name="Siyun Min" userId="e23c0fa1924472df" providerId="LiveId" clId="{0E7C14C2-E59A-4C90-8BB2-A3C76B1564E9}" dt="2023-10-24T18:55:21.030" v="1766"/>
          <ac:spMkLst>
            <pc:docMk/>
            <pc:sldMk cId="4077823265" sldId="276"/>
            <ac:spMk id="5" creationId="{CB62DCC8-4F00-EACE-6DED-13408C2277DD}"/>
          </ac:spMkLst>
        </pc:spChg>
        <pc:spChg chg="add del mod">
          <ac:chgData name="Siyun Min" userId="e23c0fa1924472df" providerId="LiveId" clId="{0E7C14C2-E59A-4C90-8BB2-A3C76B1564E9}" dt="2023-10-30T22:05:37.877" v="9189" actId="478"/>
          <ac:spMkLst>
            <pc:docMk/>
            <pc:sldMk cId="4077823265" sldId="276"/>
            <ac:spMk id="6" creationId="{77C82EC3-3349-7C84-3F18-066CFE29626C}"/>
          </ac:spMkLst>
        </pc:spChg>
        <pc:spChg chg="add mod">
          <ac:chgData name="Siyun Min" userId="e23c0fa1924472df" providerId="LiveId" clId="{0E7C14C2-E59A-4C90-8BB2-A3C76B1564E9}" dt="2023-10-30T22:30:31.196" v="12274" actId="1076"/>
          <ac:spMkLst>
            <pc:docMk/>
            <pc:sldMk cId="4077823265" sldId="276"/>
            <ac:spMk id="7" creationId="{4B547A68-15BE-AE74-93F7-8BF3EFDDD9A7}"/>
          </ac:spMkLst>
        </pc:spChg>
        <pc:spChg chg="add mod">
          <ac:chgData name="Siyun Min" userId="e23c0fa1924472df" providerId="LiveId" clId="{0E7C14C2-E59A-4C90-8BB2-A3C76B1564E9}" dt="2023-10-30T22:30:31.196" v="12274" actId="1076"/>
          <ac:spMkLst>
            <pc:docMk/>
            <pc:sldMk cId="4077823265" sldId="276"/>
            <ac:spMk id="8" creationId="{127B8B93-583D-BC23-9384-4162C96E92AF}"/>
          </ac:spMkLst>
        </pc:spChg>
        <pc:spChg chg="add mod">
          <ac:chgData name="Siyun Min" userId="e23c0fa1924472df" providerId="LiveId" clId="{0E7C14C2-E59A-4C90-8BB2-A3C76B1564E9}" dt="2023-10-30T22:30:31.196" v="12274" actId="1076"/>
          <ac:spMkLst>
            <pc:docMk/>
            <pc:sldMk cId="4077823265" sldId="276"/>
            <ac:spMk id="9" creationId="{46DB83E7-3138-8B43-B356-6BBF74D50C97}"/>
          </ac:spMkLst>
        </pc:spChg>
        <pc:spChg chg="add del mod">
          <ac:chgData name="Siyun Min" userId="e23c0fa1924472df" providerId="LiveId" clId="{0E7C14C2-E59A-4C90-8BB2-A3C76B1564E9}" dt="2023-10-30T22:05:13.409" v="9174" actId="478"/>
          <ac:spMkLst>
            <pc:docMk/>
            <pc:sldMk cId="4077823265" sldId="276"/>
            <ac:spMk id="10" creationId="{0CE9BB33-B2AE-3F54-B27D-2B08E4774012}"/>
          </ac:spMkLst>
        </pc:spChg>
        <pc:spChg chg="add del mod">
          <ac:chgData name="Siyun Min" userId="e23c0fa1924472df" providerId="LiveId" clId="{0E7C14C2-E59A-4C90-8BB2-A3C76B1564E9}" dt="2023-10-30T22:05:37.280" v="9188" actId="478"/>
          <ac:spMkLst>
            <pc:docMk/>
            <pc:sldMk cId="4077823265" sldId="276"/>
            <ac:spMk id="11" creationId="{1ED7C1AB-2EF2-ACFB-B833-B0412C228F8E}"/>
          </ac:spMkLst>
        </pc:spChg>
        <pc:spChg chg="add del mod">
          <ac:chgData name="Siyun Min" userId="e23c0fa1924472df" providerId="LiveId" clId="{0E7C14C2-E59A-4C90-8BB2-A3C76B1564E9}" dt="2023-10-30T22:23:46.204" v="11455"/>
          <ac:spMkLst>
            <pc:docMk/>
            <pc:sldMk cId="4077823265" sldId="276"/>
            <ac:spMk id="12" creationId="{4DF77D63-37FD-FE27-2006-695C48A78A49}"/>
          </ac:spMkLst>
        </pc:spChg>
        <pc:spChg chg="add mod">
          <ac:chgData name="Siyun Min" userId="e23c0fa1924472df" providerId="LiveId" clId="{0E7C14C2-E59A-4C90-8BB2-A3C76B1564E9}" dt="2023-10-30T22:56:08.879" v="13169" actId="20577"/>
          <ac:spMkLst>
            <pc:docMk/>
            <pc:sldMk cId="4077823265" sldId="276"/>
            <ac:spMk id="13" creationId="{3C03E180-8439-8573-59A0-24C9A26528FC}"/>
          </ac:spMkLst>
        </pc:spChg>
        <pc:spChg chg="mod">
          <ac:chgData name="Siyun Min" userId="e23c0fa1924472df" providerId="LiveId" clId="{0E7C14C2-E59A-4C90-8BB2-A3C76B1564E9}" dt="2023-10-30T19:59:23.313" v="3788" actId="20577"/>
          <ac:spMkLst>
            <pc:docMk/>
            <pc:sldMk cId="4077823265" sldId="276"/>
            <ac:spMk id="17" creationId="{80BE9F66-D612-7C34-38A2-A4284B251A46}"/>
          </ac:spMkLst>
        </pc:spChg>
        <pc:spChg chg="add mod">
          <ac:chgData name="Siyun Min" userId="e23c0fa1924472df" providerId="LiveId" clId="{0E7C14C2-E59A-4C90-8BB2-A3C76B1564E9}" dt="2023-10-30T22:30:31.196" v="12274" actId="1076"/>
          <ac:spMkLst>
            <pc:docMk/>
            <pc:sldMk cId="4077823265" sldId="276"/>
            <ac:spMk id="19" creationId="{7690A00F-7E50-B0E9-E828-AD22866912F8}"/>
          </ac:spMkLst>
        </pc:spChg>
        <pc:spChg chg="add mod">
          <ac:chgData name="Siyun Min" userId="e23c0fa1924472df" providerId="LiveId" clId="{0E7C14C2-E59A-4C90-8BB2-A3C76B1564E9}" dt="2023-10-30T22:30:31.196" v="12274" actId="1076"/>
          <ac:spMkLst>
            <pc:docMk/>
            <pc:sldMk cId="4077823265" sldId="276"/>
            <ac:spMk id="20" creationId="{89EFC039-C3D4-2CE5-E7ED-79736984E623}"/>
          </ac:spMkLst>
        </pc:spChg>
        <pc:spChg chg="add mod">
          <ac:chgData name="Siyun Min" userId="e23c0fa1924472df" providerId="LiveId" clId="{0E7C14C2-E59A-4C90-8BB2-A3C76B1564E9}" dt="2023-10-30T22:30:31.196" v="12274" actId="1076"/>
          <ac:spMkLst>
            <pc:docMk/>
            <pc:sldMk cId="4077823265" sldId="276"/>
            <ac:spMk id="21" creationId="{B216DD43-96B9-C9E0-2EC7-20E2557C1D38}"/>
          </ac:spMkLst>
        </pc:spChg>
        <pc:spChg chg="add del mod">
          <ac:chgData name="Siyun Min" userId="e23c0fa1924472df" providerId="LiveId" clId="{0E7C14C2-E59A-4C90-8BB2-A3C76B1564E9}" dt="2023-10-30T22:06:54.226" v="9237" actId="478"/>
          <ac:spMkLst>
            <pc:docMk/>
            <pc:sldMk cId="4077823265" sldId="276"/>
            <ac:spMk id="22" creationId="{942D8CDC-DDF5-53E2-5464-416E429C73CD}"/>
          </ac:spMkLst>
        </pc:spChg>
        <pc:spChg chg="add del mod">
          <ac:chgData name="Siyun Min" userId="e23c0fa1924472df" providerId="LiveId" clId="{0E7C14C2-E59A-4C90-8BB2-A3C76B1564E9}" dt="2023-10-30T22:06:53.924" v="9236" actId="478"/>
          <ac:spMkLst>
            <pc:docMk/>
            <pc:sldMk cId="4077823265" sldId="276"/>
            <ac:spMk id="23" creationId="{91890DEB-1DB3-FDBF-6DD7-9013A63E64DA}"/>
          </ac:spMkLst>
        </pc:spChg>
        <pc:spChg chg="add del mod">
          <ac:chgData name="Siyun Min" userId="e23c0fa1924472df" providerId="LiveId" clId="{0E7C14C2-E59A-4C90-8BB2-A3C76B1564E9}" dt="2023-10-30T22:07:58.254" v="9289" actId="478"/>
          <ac:spMkLst>
            <pc:docMk/>
            <pc:sldMk cId="4077823265" sldId="276"/>
            <ac:spMk id="25" creationId="{9F580334-FCB1-53AD-A417-8C550B5084DD}"/>
          </ac:spMkLst>
        </pc:spChg>
        <pc:graphicFrameChg chg="add mod modGraphic">
          <ac:chgData name="Siyun Min" userId="e23c0fa1924472df" providerId="LiveId" clId="{0E7C14C2-E59A-4C90-8BB2-A3C76B1564E9}" dt="2023-10-30T22:30:31.196" v="12274" actId="1076"/>
          <ac:graphicFrameMkLst>
            <pc:docMk/>
            <pc:sldMk cId="4077823265" sldId="276"/>
            <ac:graphicFrameMk id="5" creationId="{D7400284-C2CA-ECEB-77AA-8A82D1C235EC}"/>
          </ac:graphicFrameMkLst>
        </pc:graphicFrameChg>
        <pc:graphicFrameChg chg="add mod modGraphic">
          <ac:chgData name="Siyun Min" userId="e23c0fa1924472df" providerId="LiveId" clId="{0E7C14C2-E59A-4C90-8BB2-A3C76B1564E9}" dt="2023-10-30T22:30:31.196" v="12274" actId="1076"/>
          <ac:graphicFrameMkLst>
            <pc:docMk/>
            <pc:sldMk cId="4077823265" sldId="276"/>
            <ac:graphicFrameMk id="6" creationId="{12DB4CA8-3355-A0A5-C11E-CFBEF12FE11A}"/>
          </ac:graphicFrameMkLst>
        </pc:graphicFrameChg>
        <pc:graphicFrameChg chg="add mod modGraphic">
          <ac:chgData name="Siyun Min" userId="e23c0fa1924472df" providerId="LiveId" clId="{0E7C14C2-E59A-4C90-8BB2-A3C76B1564E9}" dt="2023-10-30T22:31:45.773" v="12499" actId="20577"/>
          <ac:graphicFrameMkLst>
            <pc:docMk/>
            <pc:sldMk cId="4077823265" sldId="276"/>
            <ac:graphicFrameMk id="10" creationId="{9A717B54-13E5-A166-4309-8A0B47145CC4}"/>
          </ac:graphicFrameMkLst>
        </pc:graphicFrameChg>
        <pc:graphicFrameChg chg="add mod modGraphic">
          <ac:chgData name="Siyun Min" userId="e23c0fa1924472df" providerId="LiveId" clId="{0E7C14C2-E59A-4C90-8BB2-A3C76B1564E9}" dt="2023-10-30T22:32:14.642" v="12566" actId="1076"/>
          <ac:graphicFrameMkLst>
            <pc:docMk/>
            <pc:sldMk cId="4077823265" sldId="276"/>
            <ac:graphicFrameMk id="11" creationId="{691E2024-871D-1A8D-8ECC-61FF14334A4F}"/>
          </ac:graphicFrameMkLst>
        </pc:graphicFrameChg>
        <pc:graphicFrameChg chg="add del mod">
          <ac:chgData name="Siyun Min" userId="e23c0fa1924472df" providerId="LiveId" clId="{0E7C14C2-E59A-4C90-8BB2-A3C76B1564E9}" dt="2023-10-30T22:06:12.671" v="9218" actId="478"/>
          <ac:graphicFrameMkLst>
            <pc:docMk/>
            <pc:sldMk cId="4077823265" sldId="276"/>
            <ac:graphicFrameMk id="12" creationId="{C0028E35-A8F0-CB3E-BC88-3C251BE98ABE}"/>
          </ac:graphicFrameMkLst>
        </pc:graphicFrameChg>
        <pc:graphicFrameChg chg="add del mod modGraphic">
          <ac:chgData name="Siyun Min" userId="e23c0fa1924472df" providerId="LiveId" clId="{0E7C14C2-E59A-4C90-8BB2-A3C76B1564E9}" dt="2023-10-30T21:56:42.456" v="9135" actId="478"/>
          <ac:graphicFrameMkLst>
            <pc:docMk/>
            <pc:sldMk cId="4077823265" sldId="276"/>
            <ac:graphicFrameMk id="13" creationId="{0DBEDBFC-4E0A-37EC-4F1F-AF2125FB10E6}"/>
          </ac:graphicFrameMkLst>
        </pc:graphicFrameChg>
        <pc:graphicFrameChg chg="add del mod modGraphic">
          <ac:chgData name="Siyun Min" userId="e23c0fa1924472df" providerId="LiveId" clId="{0E7C14C2-E59A-4C90-8BB2-A3C76B1564E9}" dt="2023-10-30T21:51:44.974" v="9120" actId="478"/>
          <ac:graphicFrameMkLst>
            <pc:docMk/>
            <pc:sldMk cId="4077823265" sldId="276"/>
            <ac:graphicFrameMk id="14" creationId="{3FD8BF65-64C9-46B8-24AF-F29D8D231ED8}"/>
          </ac:graphicFrameMkLst>
        </pc:graphicFrameChg>
        <pc:graphicFrameChg chg="add del mod modGraphic">
          <ac:chgData name="Siyun Min" userId="e23c0fa1924472df" providerId="LiveId" clId="{0E7C14C2-E59A-4C90-8BB2-A3C76B1564E9}" dt="2023-10-30T21:57:14.108" v="9141" actId="478"/>
          <ac:graphicFrameMkLst>
            <pc:docMk/>
            <pc:sldMk cId="4077823265" sldId="276"/>
            <ac:graphicFrameMk id="15" creationId="{5F37BC5C-CB6C-F96C-CB00-A7DCAEC8A161}"/>
          </ac:graphicFrameMkLst>
        </pc:graphicFrameChg>
        <pc:graphicFrameChg chg="add del mod modGraphic">
          <ac:chgData name="Siyun Min" userId="e23c0fa1924472df" providerId="LiveId" clId="{0E7C14C2-E59A-4C90-8BB2-A3C76B1564E9}" dt="2023-10-30T22:13:46.201" v="10401" actId="478"/>
          <ac:graphicFrameMkLst>
            <pc:docMk/>
            <pc:sldMk cId="4077823265" sldId="276"/>
            <ac:graphicFrameMk id="16" creationId="{F85DC749-501D-7025-4CB8-5FDCB8644AE2}"/>
          </ac:graphicFrameMkLst>
        </pc:graphicFrameChg>
        <pc:graphicFrameChg chg="add del mod">
          <ac:chgData name="Siyun Min" userId="e23c0fa1924472df" providerId="LiveId" clId="{0E7C14C2-E59A-4C90-8BB2-A3C76B1564E9}" dt="2023-10-30T22:13:49.219" v="10402" actId="478"/>
          <ac:graphicFrameMkLst>
            <pc:docMk/>
            <pc:sldMk cId="4077823265" sldId="276"/>
            <ac:graphicFrameMk id="18" creationId="{85771061-E4F8-5DD6-EAFC-EFB2449DC6D3}"/>
          </ac:graphicFrameMkLst>
        </pc:graphicFrameChg>
        <pc:graphicFrameChg chg="add mod modGraphic">
          <ac:chgData name="Siyun Min" userId="e23c0fa1924472df" providerId="LiveId" clId="{0E7C14C2-E59A-4C90-8BB2-A3C76B1564E9}" dt="2023-10-30T22:30:31.196" v="12274" actId="1076"/>
          <ac:graphicFrameMkLst>
            <pc:docMk/>
            <pc:sldMk cId="4077823265" sldId="276"/>
            <ac:graphicFrameMk id="24" creationId="{F2346DB2-3BBA-A45B-280E-B784D52312A6}"/>
          </ac:graphicFrameMkLst>
        </pc:graphicFrameChg>
        <pc:picChg chg="add mod">
          <ac:chgData name="Siyun Min" userId="e23c0fa1924472df" providerId="LiveId" clId="{0E7C14C2-E59A-4C90-8BB2-A3C76B1564E9}" dt="2023-10-24T18:52:49.493" v="1750"/>
          <ac:picMkLst>
            <pc:docMk/>
            <pc:sldMk cId="4077823265" sldId="276"/>
            <ac:picMk id="2" creationId="{D7EE97DD-C165-EDBA-88F6-CE455A127966}"/>
          </ac:picMkLst>
        </pc:picChg>
      </pc:sldChg>
      <pc:sldChg chg="addSp delSp modSp add mod">
        <pc:chgData name="Siyun Min" userId="e23c0fa1924472df" providerId="LiveId" clId="{0E7C14C2-E59A-4C90-8BB2-A3C76B1564E9}" dt="2023-10-30T23:54:44.163" v="19219" actId="21"/>
        <pc:sldMkLst>
          <pc:docMk/>
          <pc:sldMk cId="2090260150" sldId="277"/>
        </pc:sldMkLst>
        <pc:spChg chg="add mod">
          <ac:chgData name="Siyun Min" userId="e23c0fa1924472df" providerId="LiveId" clId="{0E7C14C2-E59A-4C90-8BB2-A3C76B1564E9}" dt="2023-10-30T23:24:25.919" v="15796"/>
          <ac:spMkLst>
            <pc:docMk/>
            <pc:sldMk cId="2090260150" sldId="277"/>
            <ac:spMk id="2" creationId="{12A0A224-6D5E-66C2-DE45-33A6860F1E9F}"/>
          </ac:spMkLst>
        </pc:spChg>
        <pc:spChg chg="mod">
          <ac:chgData name="Siyun Min" userId="e23c0fa1924472df" providerId="LiveId" clId="{0E7C14C2-E59A-4C90-8BB2-A3C76B1564E9}" dt="2023-10-30T21:03:03.825" v="3876" actId="20577"/>
          <ac:spMkLst>
            <pc:docMk/>
            <pc:sldMk cId="2090260150" sldId="277"/>
            <ac:spMk id="3" creationId="{A903DF3B-C5A0-3AA1-2780-0AB762348A7D}"/>
          </ac:spMkLst>
        </pc:spChg>
        <pc:spChg chg="add mod">
          <ac:chgData name="Siyun Min" userId="e23c0fa1924472df" providerId="LiveId" clId="{0E7C14C2-E59A-4C90-8BB2-A3C76B1564E9}" dt="2023-10-30T23:24:20.812" v="15795" actId="20577"/>
          <ac:spMkLst>
            <pc:docMk/>
            <pc:sldMk cId="2090260150" sldId="277"/>
            <ac:spMk id="5" creationId="{07F24B41-7FA1-7AA4-A3E4-B2CDD4F0713E}"/>
          </ac:spMkLst>
        </pc:spChg>
        <pc:spChg chg="add mod">
          <ac:chgData name="Siyun Min" userId="e23c0fa1924472df" providerId="LiveId" clId="{0E7C14C2-E59A-4C90-8BB2-A3C76B1564E9}" dt="2023-10-30T23:24:25.919" v="15796"/>
          <ac:spMkLst>
            <pc:docMk/>
            <pc:sldMk cId="2090260150" sldId="277"/>
            <ac:spMk id="6" creationId="{FEA7C7DF-2599-A07C-F7D5-61074E11BD3B}"/>
          </ac:spMkLst>
        </pc:spChg>
        <pc:spChg chg="add mod">
          <ac:chgData name="Siyun Min" userId="e23c0fa1924472df" providerId="LiveId" clId="{0E7C14C2-E59A-4C90-8BB2-A3C76B1564E9}" dt="2023-10-30T23:48:47.782" v="18861" actId="404"/>
          <ac:spMkLst>
            <pc:docMk/>
            <pc:sldMk cId="2090260150" sldId="277"/>
            <ac:spMk id="8" creationId="{5D4B239E-640C-452C-96CB-FA6DAF9218DD}"/>
          </ac:spMkLst>
        </pc:spChg>
        <pc:graphicFrameChg chg="add del mod modGraphic">
          <ac:chgData name="Siyun Min" userId="e23c0fa1924472df" providerId="LiveId" clId="{0E7C14C2-E59A-4C90-8BB2-A3C76B1564E9}" dt="2023-10-30T21:01:09.750" v="3825" actId="478"/>
          <ac:graphicFrameMkLst>
            <pc:docMk/>
            <pc:sldMk cId="2090260150" sldId="277"/>
            <ac:graphicFrameMk id="2" creationId="{3E9B37C4-8919-8E01-2FDB-1CB290F73D5B}"/>
          </ac:graphicFrameMkLst>
        </pc:graphicFrameChg>
        <pc:graphicFrameChg chg="add del mod modGraphic">
          <ac:chgData name="Siyun Min" userId="e23c0fa1924472df" providerId="LiveId" clId="{0E7C14C2-E59A-4C90-8BB2-A3C76B1564E9}" dt="2023-10-30T23:54:44.163" v="19219" actId="21"/>
          <ac:graphicFrameMkLst>
            <pc:docMk/>
            <pc:sldMk cId="2090260150" sldId="277"/>
            <ac:graphicFrameMk id="7" creationId="{2A713616-DB41-EA28-42F0-966C93082153}"/>
          </ac:graphicFrameMkLst>
        </pc:graphicFrameChg>
      </pc:sldChg>
      <pc:sldChg chg="addSp delSp modSp add mod">
        <pc:chgData name="Siyun Min" userId="e23c0fa1924472df" providerId="LiveId" clId="{0E7C14C2-E59A-4C90-8BB2-A3C76B1564E9}" dt="2023-10-30T23:59:24.643" v="19485" actId="1076"/>
        <pc:sldMkLst>
          <pc:docMk/>
          <pc:sldMk cId="1380228238" sldId="278"/>
        </pc:sldMkLst>
        <pc:spChg chg="add del mod">
          <ac:chgData name="Siyun Min" userId="e23c0fa1924472df" providerId="LiveId" clId="{0E7C14C2-E59A-4C90-8BB2-A3C76B1564E9}" dt="2023-10-30T22:33:30.741" v="12587" actId="478"/>
          <ac:spMkLst>
            <pc:docMk/>
            <pc:sldMk cId="1380228238" sldId="278"/>
            <ac:spMk id="2" creationId="{97F1AED3-06A9-DB06-AE90-25B6B9D0222B}"/>
          </ac:spMkLst>
        </pc:spChg>
        <pc:spChg chg="add del mod">
          <ac:chgData name="Siyun Min" userId="e23c0fa1924472df" providerId="LiveId" clId="{0E7C14C2-E59A-4C90-8BB2-A3C76B1564E9}" dt="2023-10-30T23:58:42.241" v="19466" actId="478"/>
          <ac:spMkLst>
            <pc:docMk/>
            <pc:sldMk cId="1380228238" sldId="278"/>
            <ac:spMk id="5" creationId="{F249DE4A-0D11-8182-1BBA-48C7BDC217B0}"/>
          </ac:spMkLst>
        </pc:spChg>
        <pc:spChg chg="add del mod">
          <ac:chgData name="Siyun Min" userId="e23c0fa1924472df" providerId="LiveId" clId="{0E7C14C2-E59A-4C90-8BB2-A3C76B1564E9}" dt="2023-10-30T23:01:44.804" v="13456" actId="478"/>
          <ac:spMkLst>
            <pc:docMk/>
            <pc:sldMk cId="1380228238" sldId="278"/>
            <ac:spMk id="6" creationId="{5155C316-6504-B918-5A56-4F624F5AF43E}"/>
          </ac:spMkLst>
        </pc:spChg>
        <pc:spChg chg="add del mod">
          <ac:chgData name="Siyun Min" userId="e23c0fa1924472df" providerId="LiveId" clId="{0E7C14C2-E59A-4C90-8BB2-A3C76B1564E9}" dt="2023-10-30T23:58:58.074" v="19478" actId="478"/>
          <ac:spMkLst>
            <pc:docMk/>
            <pc:sldMk cId="1380228238" sldId="278"/>
            <ac:spMk id="7" creationId="{616DC8AB-A8BD-E1A8-194B-E3AB4676BD64}"/>
          </ac:spMkLst>
        </pc:spChg>
        <pc:spChg chg="add del mod">
          <ac:chgData name="Siyun Min" userId="e23c0fa1924472df" providerId="LiveId" clId="{0E7C14C2-E59A-4C90-8BB2-A3C76B1564E9}" dt="2023-10-30T23:58:42.769" v="19467" actId="478"/>
          <ac:spMkLst>
            <pc:docMk/>
            <pc:sldMk cId="1380228238" sldId="278"/>
            <ac:spMk id="8" creationId="{AE4C9E65-903F-FF3F-CDE9-66FE72D7F797}"/>
          </ac:spMkLst>
        </pc:spChg>
        <pc:spChg chg="add del mod">
          <ac:chgData name="Siyun Min" userId="e23c0fa1924472df" providerId="LiveId" clId="{0E7C14C2-E59A-4C90-8BB2-A3C76B1564E9}" dt="2023-10-30T23:58:59.294" v="19479" actId="478"/>
          <ac:spMkLst>
            <pc:docMk/>
            <pc:sldMk cId="1380228238" sldId="278"/>
            <ac:spMk id="9" creationId="{D6E16E59-3E3A-2776-67E2-D7F73FE0B3EE}"/>
          </ac:spMkLst>
        </pc:spChg>
        <pc:graphicFrameChg chg="add mod modGraphic">
          <ac:chgData name="Siyun Min" userId="e23c0fa1924472df" providerId="LiveId" clId="{0E7C14C2-E59A-4C90-8BB2-A3C76B1564E9}" dt="2023-10-30T23:59:24.643" v="19485" actId="1076"/>
          <ac:graphicFrameMkLst>
            <pc:docMk/>
            <pc:sldMk cId="1380228238" sldId="278"/>
            <ac:graphicFrameMk id="10" creationId="{B6706EC2-5321-9744-E687-E8EDA707F0E0}"/>
          </ac:graphicFrameMkLst>
        </pc:graphicFrameChg>
      </pc:sldChg>
      <pc:sldChg chg="add del">
        <pc:chgData name="Siyun Min" userId="e23c0fa1924472df" providerId="LiveId" clId="{0E7C14C2-E59A-4C90-8BB2-A3C76B1564E9}" dt="2023-10-30T23:19:50.053" v="14778" actId="47"/>
        <pc:sldMkLst>
          <pc:docMk/>
          <pc:sldMk cId="1147991786" sldId="279"/>
        </pc:sldMkLst>
      </pc:sldChg>
      <pc:sldMasterChg chg="addSp delSp modSp mod modSldLayout">
        <pc:chgData name="Siyun Min" userId="e23c0fa1924472df" providerId="LiveId" clId="{0E7C14C2-E59A-4C90-8BB2-A3C76B1564E9}" dt="2023-10-24T18:54:23.890" v="1755" actId="1076"/>
        <pc:sldMasterMkLst>
          <pc:docMk/>
          <pc:sldMasterMk cId="581767134" sldId="2147483648"/>
        </pc:sldMasterMkLst>
        <pc:spChg chg="mod">
          <ac:chgData name="Siyun Min" userId="e23c0fa1924472df" providerId="LiveId" clId="{0E7C14C2-E59A-4C90-8BB2-A3C76B1564E9}" dt="2023-10-24T18:49:09.173" v="1698" actId="404"/>
          <ac:spMkLst>
            <pc:docMk/>
            <pc:sldMasterMk cId="581767134" sldId="2147483648"/>
            <ac:spMk id="2" creationId="{E89A4890-7C56-84C1-DB71-ADF5DC617E4C}"/>
          </ac:spMkLst>
        </pc:spChg>
        <pc:spChg chg="mod">
          <ac:chgData name="Siyun Min" userId="e23c0fa1924472df" providerId="LiveId" clId="{0E7C14C2-E59A-4C90-8BB2-A3C76B1564E9}" dt="2023-10-24T18:49:16.187" v="1699" actId="404"/>
          <ac:spMkLst>
            <pc:docMk/>
            <pc:sldMasterMk cId="581767134" sldId="2147483648"/>
            <ac:spMk id="3" creationId="{95E0CACC-AC52-0F99-7B49-D1E70EBB741B}"/>
          </ac:spMkLst>
        </pc:spChg>
        <pc:spChg chg="del">
          <ac:chgData name="Siyun Min" userId="e23c0fa1924472df" providerId="LiveId" clId="{0E7C14C2-E59A-4C90-8BB2-A3C76B1564E9}" dt="2023-10-24T18:46:02.324" v="1658" actId="478"/>
          <ac:spMkLst>
            <pc:docMk/>
            <pc:sldMasterMk cId="581767134" sldId="2147483648"/>
            <ac:spMk id="4" creationId="{9D9ABF41-E151-B018-AB5F-05A6760BFB8E}"/>
          </ac:spMkLst>
        </pc:spChg>
        <pc:spChg chg="mod">
          <ac:chgData name="Siyun Min" userId="e23c0fa1924472df" providerId="LiveId" clId="{0E7C14C2-E59A-4C90-8BB2-A3C76B1564E9}" dt="2023-10-24T18:47:16.873" v="1672" actId="14100"/>
          <ac:spMkLst>
            <pc:docMk/>
            <pc:sldMasterMk cId="581767134" sldId="2147483648"/>
            <ac:spMk id="5" creationId="{729CCDC2-B9FB-E743-E78D-F146669BB3B7}"/>
          </ac:spMkLst>
        </pc:spChg>
        <pc:spChg chg="add del mod">
          <ac:chgData name="Siyun Min" userId="e23c0fa1924472df" providerId="LiveId" clId="{0E7C14C2-E59A-4C90-8BB2-A3C76B1564E9}" dt="2023-10-24T18:47:35.583" v="1675" actId="207"/>
          <ac:spMkLst>
            <pc:docMk/>
            <pc:sldMasterMk cId="581767134" sldId="2147483648"/>
            <ac:spMk id="6" creationId="{E41452DB-DF23-EEE0-0A3D-000FD99FCC70}"/>
          </ac:spMkLst>
        </pc:spChg>
        <pc:picChg chg="del">
          <ac:chgData name="Siyun Min" userId="e23c0fa1924472df" providerId="LiveId" clId="{0E7C14C2-E59A-4C90-8BB2-A3C76B1564E9}" dt="2023-10-24T18:16:07.803" v="590" actId="21"/>
          <ac:picMkLst>
            <pc:docMk/>
            <pc:sldMasterMk cId="581767134" sldId="2147483648"/>
            <ac:picMk id="7" creationId="{FE4160B4-079E-9097-76FD-9DFECDC4A726}"/>
          </ac:picMkLst>
        </pc:picChg>
        <pc:sldLayoutChg chg="addSp delSp modSp mod setBg">
          <pc:chgData name="Siyun Min" userId="e23c0fa1924472df" providerId="LiveId" clId="{0E7C14C2-E59A-4C90-8BB2-A3C76B1564E9}" dt="2023-10-24T18:49:56.557" v="1711" actId="1076"/>
          <pc:sldLayoutMkLst>
            <pc:docMk/>
            <pc:sldMasterMk cId="581767134" sldId="2147483648"/>
            <pc:sldLayoutMk cId="164493998" sldId="2147483649"/>
          </pc:sldLayoutMkLst>
          <pc:spChg chg="mod">
            <ac:chgData name="Siyun Min" userId="e23c0fa1924472df" providerId="LiveId" clId="{0E7C14C2-E59A-4C90-8BB2-A3C76B1564E9}" dt="2023-10-24T18:19:54.860" v="623" actId="242"/>
            <ac:spMkLst>
              <pc:docMk/>
              <pc:sldMasterMk cId="581767134" sldId="2147483648"/>
              <pc:sldLayoutMk cId="164493998" sldId="2147483649"/>
              <ac:spMk id="2" creationId="{81D3FBF2-4C12-BFFD-2397-90F73DDB3AE9}"/>
            </ac:spMkLst>
          </pc:spChg>
          <pc:spChg chg="mod">
            <ac:chgData name="Siyun Min" userId="e23c0fa1924472df" providerId="LiveId" clId="{0E7C14C2-E59A-4C90-8BB2-A3C76B1564E9}" dt="2023-10-24T18:19:51.196" v="622" actId="120"/>
            <ac:spMkLst>
              <pc:docMk/>
              <pc:sldMasterMk cId="581767134" sldId="2147483648"/>
              <pc:sldLayoutMk cId="164493998" sldId="2147483649"/>
              <ac:spMk id="3" creationId="{984C6401-EEB4-CB3A-98BE-530FAFCE6A7C}"/>
            </ac:spMkLst>
          </pc:spChg>
          <pc:spChg chg="del mod">
            <ac:chgData name="Siyun Min" userId="e23c0fa1924472df" providerId="LiveId" clId="{0E7C14C2-E59A-4C90-8BB2-A3C76B1564E9}" dt="2023-10-24T18:47:02.827" v="1669" actId="478"/>
            <ac:spMkLst>
              <pc:docMk/>
              <pc:sldMasterMk cId="581767134" sldId="2147483648"/>
              <pc:sldLayoutMk cId="164493998" sldId="2147483649"/>
              <ac:spMk id="4" creationId="{48A85968-E590-B7CE-95A2-E368517B6081}"/>
            </ac:spMkLst>
          </pc:spChg>
          <pc:spChg chg="mod ord">
            <ac:chgData name="Siyun Min" userId="e23c0fa1924472df" providerId="LiveId" clId="{0E7C14C2-E59A-4C90-8BB2-A3C76B1564E9}" dt="2023-10-24T18:46:58.144" v="1668" actId="167"/>
            <ac:spMkLst>
              <pc:docMk/>
              <pc:sldMasterMk cId="581767134" sldId="2147483648"/>
              <pc:sldLayoutMk cId="164493998" sldId="2147483649"/>
              <ac:spMk id="5" creationId="{BB388EC0-5DF0-598F-E875-52E8BFC413EB}"/>
            </ac:spMkLst>
          </pc:spChg>
          <pc:spChg chg="del mod">
            <ac:chgData name="Siyun Min" userId="e23c0fa1924472df" providerId="LiveId" clId="{0E7C14C2-E59A-4C90-8BB2-A3C76B1564E9}" dt="2023-10-24T18:47:12" v="1671" actId="478"/>
            <ac:spMkLst>
              <pc:docMk/>
              <pc:sldMasterMk cId="581767134" sldId="2147483648"/>
              <pc:sldLayoutMk cId="164493998" sldId="2147483649"/>
              <ac:spMk id="6" creationId="{D4EE8EF6-5FFB-C201-97C3-6E3B782F4371}"/>
            </ac:spMkLst>
          </pc:spChg>
          <pc:spChg chg="del mod">
            <ac:chgData name="Siyun Min" userId="e23c0fa1924472df" providerId="LiveId" clId="{0E7C14C2-E59A-4C90-8BB2-A3C76B1564E9}" dt="2023-10-24T18:14:57.813" v="587" actId="478"/>
            <ac:spMkLst>
              <pc:docMk/>
              <pc:sldMasterMk cId="581767134" sldId="2147483648"/>
              <pc:sldLayoutMk cId="164493998" sldId="2147483649"/>
              <ac:spMk id="7" creationId="{5AFC63C4-203C-14C0-EF9D-96FBC7C14B68}"/>
            </ac:spMkLst>
          </pc:spChg>
          <pc:spChg chg="add mod">
            <ac:chgData name="Siyun Min" userId="e23c0fa1924472df" providerId="LiveId" clId="{0E7C14C2-E59A-4C90-8BB2-A3C76B1564E9}" dt="2023-10-24T18:47:23.634" v="1674" actId="207"/>
            <ac:spMkLst>
              <pc:docMk/>
              <pc:sldMasterMk cId="581767134" sldId="2147483648"/>
              <pc:sldLayoutMk cId="164493998" sldId="2147483649"/>
              <ac:spMk id="9" creationId="{6B9D96FC-DCD6-CADD-B13F-8EAA944C94EF}"/>
            </ac:spMkLst>
          </pc:spChg>
          <pc:picChg chg="add mod">
            <ac:chgData name="Siyun Min" userId="e23c0fa1924472df" providerId="LiveId" clId="{0E7C14C2-E59A-4C90-8BB2-A3C76B1564E9}" dt="2023-10-24T18:49:56.557" v="1711" actId="1076"/>
            <ac:picMkLst>
              <pc:docMk/>
              <pc:sldMasterMk cId="581767134" sldId="2147483648"/>
              <pc:sldLayoutMk cId="164493998" sldId="2147483649"/>
              <ac:picMk id="8" creationId="{AEC33332-FA40-01CE-82F1-A30463B833E4}"/>
            </ac:picMkLst>
          </pc:picChg>
        </pc:sldLayoutChg>
        <pc:sldLayoutChg chg="addSp delSp modSp mod">
          <pc:chgData name="Siyun Min" userId="e23c0fa1924472df" providerId="LiveId" clId="{0E7C14C2-E59A-4C90-8BB2-A3C76B1564E9}" dt="2023-10-24T18:48:34.990" v="1687" actId="1076"/>
          <pc:sldLayoutMkLst>
            <pc:docMk/>
            <pc:sldMasterMk cId="581767134" sldId="2147483648"/>
            <pc:sldLayoutMk cId="3438464208" sldId="2147483650"/>
          </pc:sldLayoutMkLst>
          <pc:spChg chg="del">
            <ac:chgData name="Siyun Min" userId="e23c0fa1924472df" providerId="LiveId" clId="{0E7C14C2-E59A-4C90-8BB2-A3C76B1564E9}" dt="2023-10-24T18:47:41.698" v="1677" actId="478"/>
            <ac:spMkLst>
              <pc:docMk/>
              <pc:sldMasterMk cId="581767134" sldId="2147483648"/>
              <pc:sldLayoutMk cId="3438464208" sldId="2147483650"/>
              <ac:spMk id="4" creationId="{D79DB753-DC83-8549-A59B-2320AEF05471}"/>
            </ac:spMkLst>
          </pc:spChg>
          <pc:spChg chg="del">
            <ac:chgData name="Siyun Min" userId="e23c0fa1924472df" providerId="LiveId" clId="{0E7C14C2-E59A-4C90-8BB2-A3C76B1564E9}" dt="2023-10-24T18:47:41.083" v="1676" actId="478"/>
            <ac:spMkLst>
              <pc:docMk/>
              <pc:sldMasterMk cId="581767134" sldId="2147483648"/>
              <pc:sldLayoutMk cId="3438464208" sldId="2147483650"/>
              <ac:spMk id="5" creationId="{A8392261-8CB1-B4E8-D883-82C713E07709}"/>
            </ac:spMkLst>
          </pc:spChg>
          <pc:spChg chg="del">
            <ac:chgData name="Siyun Min" userId="e23c0fa1924472df" providerId="LiveId" clId="{0E7C14C2-E59A-4C90-8BB2-A3C76B1564E9}" dt="2023-10-24T18:47:42.697" v="1678" actId="478"/>
            <ac:spMkLst>
              <pc:docMk/>
              <pc:sldMasterMk cId="581767134" sldId="2147483648"/>
              <pc:sldLayoutMk cId="3438464208" sldId="2147483650"/>
              <ac:spMk id="6" creationId="{C11E54EC-0648-C50B-D67E-72B2AFDD849D}"/>
            </ac:spMkLst>
          </pc:spChg>
          <pc:spChg chg="add del mod">
            <ac:chgData name="Siyun Min" userId="e23c0fa1924472df" providerId="LiveId" clId="{0E7C14C2-E59A-4C90-8BB2-A3C76B1564E9}" dt="2023-10-24T18:47:54.203" v="1680"/>
            <ac:spMkLst>
              <pc:docMk/>
              <pc:sldMasterMk cId="581767134" sldId="2147483648"/>
              <pc:sldLayoutMk cId="3438464208" sldId="2147483650"/>
              <ac:spMk id="8" creationId="{D21D97F2-666A-26CB-0235-14555333A8E0}"/>
            </ac:spMkLst>
          </pc:spChg>
          <pc:spChg chg="add del mod">
            <ac:chgData name="Siyun Min" userId="e23c0fa1924472df" providerId="LiveId" clId="{0E7C14C2-E59A-4C90-8BB2-A3C76B1564E9}" dt="2023-10-24T18:47:54.203" v="1680"/>
            <ac:spMkLst>
              <pc:docMk/>
              <pc:sldMasterMk cId="581767134" sldId="2147483648"/>
              <pc:sldLayoutMk cId="3438464208" sldId="2147483650"/>
              <ac:spMk id="9" creationId="{F3F4DEC3-F22F-48A4-0457-ADC7B86B15B1}"/>
            </ac:spMkLst>
          </pc:spChg>
          <pc:spChg chg="add mod">
            <ac:chgData name="Siyun Min" userId="e23c0fa1924472df" providerId="LiveId" clId="{0E7C14C2-E59A-4C90-8BB2-A3C76B1564E9}" dt="2023-10-24T18:48:34.637" v="1686" actId="14100"/>
            <ac:spMkLst>
              <pc:docMk/>
              <pc:sldMasterMk cId="581767134" sldId="2147483648"/>
              <pc:sldLayoutMk cId="3438464208" sldId="2147483650"/>
              <ac:spMk id="10" creationId="{56C13F34-A7D1-1E4E-B470-94860D930655}"/>
            </ac:spMkLst>
          </pc:spChg>
          <pc:spChg chg="add mod">
            <ac:chgData name="Siyun Min" userId="e23c0fa1924472df" providerId="LiveId" clId="{0E7C14C2-E59A-4C90-8BB2-A3C76B1564E9}" dt="2023-10-24T18:47:57.936" v="1681"/>
            <ac:spMkLst>
              <pc:docMk/>
              <pc:sldMasterMk cId="581767134" sldId="2147483648"/>
              <pc:sldLayoutMk cId="3438464208" sldId="2147483650"/>
              <ac:spMk id="11" creationId="{B80973FA-832B-C236-23C9-A649DECBF6C2}"/>
            </ac:spMkLst>
          </pc:spChg>
          <pc:picChg chg="add mod">
            <ac:chgData name="Siyun Min" userId="e23c0fa1924472df" providerId="LiveId" clId="{0E7C14C2-E59A-4C90-8BB2-A3C76B1564E9}" dt="2023-10-24T18:48:34.990" v="1687" actId="1076"/>
            <ac:picMkLst>
              <pc:docMk/>
              <pc:sldMasterMk cId="581767134" sldId="2147483648"/>
              <pc:sldLayoutMk cId="3438464208" sldId="2147483650"/>
              <ac:picMk id="7" creationId="{6DAF1CFA-CA8F-148B-0B01-934783F1F49B}"/>
            </ac:picMkLst>
          </pc:picChg>
        </pc:sldLayoutChg>
        <pc:sldLayoutChg chg="addSp delSp modSp mod">
          <pc:chgData name="Siyun Min" userId="e23c0fa1924472df" providerId="LiveId" clId="{0E7C14C2-E59A-4C90-8BB2-A3C76B1564E9}" dt="2023-10-24T18:48:49.779" v="1689"/>
          <pc:sldLayoutMkLst>
            <pc:docMk/>
            <pc:sldMasterMk cId="581767134" sldId="2147483648"/>
            <pc:sldLayoutMk cId="1106275469" sldId="2147483651"/>
          </pc:sldLayoutMkLst>
          <pc:spChg chg="del">
            <ac:chgData name="Siyun Min" userId="e23c0fa1924472df" providerId="LiveId" clId="{0E7C14C2-E59A-4C90-8BB2-A3C76B1564E9}" dt="2023-10-24T18:48:49.444" v="1688" actId="478"/>
            <ac:spMkLst>
              <pc:docMk/>
              <pc:sldMasterMk cId="581767134" sldId="2147483648"/>
              <pc:sldLayoutMk cId="1106275469" sldId="2147483651"/>
              <ac:spMk id="4" creationId="{CC010D48-C2F9-D286-FC40-6322DCD6DDA9}"/>
            </ac:spMkLst>
          </pc:spChg>
          <pc:spChg chg="del">
            <ac:chgData name="Siyun Min" userId="e23c0fa1924472df" providerId="LiveId" clId="{0E7C14C2-E59A-4C90-8BB2-A3C76B1564E9}" dt="2023-10-24T18:48:49.444" v="1688" actId="478"/>
            <ac:spMkLst>
              <pc:docMk/>
              <pc:sldMasterMk cId="581767134" sldId="2147483648"/>
              <pc:sldLayoutMk cId="1106275469" sldId="2147483651"/>
              <ac:spMk id="5" creationId="{6FD9FC3D-EE79-2C15-183B-0368B396F1F1}"/>
            </ac:spMkLst>
          </pc:spChg>
          <pc:spChg chg="del">
            <ac:chgData name="Siyun Min" userId="e23c0fa1924472df" providerId="LiveId" clId="{0E7C14C2-E59A-4C90-8BB2-A3C76B1564E9}" dt="2023-10-24T18:48:49.444" v="1688" actId="478"/>
            <ac:spMkLst>
              <pc:docMk/>
              <pc:sldMasterMk cId="581767134" sldId="2147483648"/>
              <pc:sldLayoutMk cId="1106275469" sldId="2147483651"/>
              <ac:spMk id="6" creationId="{71B3E176-90D8-DA8C-3D16-FB433AA29096}"/>
            </ac:spMkLst>
          </pc:spChg>
          <pc:spChg chg="add mod">
            <ac:chgData name="Siyun Min" userId="e23c0fa1924472df" providerId="LiveId" clId="{0E7C14C2-E59A-4C90-8BB2-A3C76B1564E9}" dt="2023-10-24T18:48:49.779" v="1689"/>
            <ac:spMkLst>
              <pc:docMk/>
              <pc:sldMasterMk cId="581767134" sldId="2147483648"/>
              <pc:sldLayoutMk cId="1106275469" sldId="2147483651"/>
              <ac:spMk id="9" creationId="{EF219B94-FE67-7BA8-03DA-3C091014767F}"/>
            </ac:spMkLst>
          </pc:spChg>
          <pc:spChg chg="add mod">
            <ac:chgData name="Siyun Min" userId="e23c0fa1924472df" providerId="LiveId" clId="{0E7C14C2-E59A-4C90-8BB2-A3C76B1564E9}" dt="2023-10-24T18:48:49.779" v="1689"/>
            <ac:spMkLst>
              <pc:docMk/>
              <pc:sldMasterMk cId="581767134" sldId="2147483648"/>
              <pc:sldLayoutMk cId="1106275469" sldId="2147483651"/>
              <ac:spMk id="10" creationId="{EE1FD30F-1D3B-F1DD-B39A-3FECA8FCB434}"/>
            </ac:spMkLst>
          </pc:spChg>
          <pc:picChg chg="add del mod">
            <ac:chgData name="Siyun Min" userId="e23c0fa1924472df" providerId="LiveId" clId="{0E7C14C2-E59A-4C90-8BB2-A3C76B1564E9}" dt="2023-10-24T18:48:49.444" v="1688" actId="478"/>
            <ac:picMkLst>
              <pc:docMk/>
              <pc:sldMasterMk cId="581767134" sldId="2147483648"/>
              <pc:sldLayoutMk cId="1106275469" sldId="2147483651"/>
              <ac:picMk id="7" creationId="{792E439A-260A-391C-4A95-069E2841F5C0}"/>
            </ac:picMkLst>
          </pc:picChg>
          <pc:picChg chg="add mod">
            <ac:chgData name="Siyun Min" userId="e23c0fa1924472df" providerId="LiveId" clId="{0E7C14C2-E59A-4C90-8BB2-A3C76B1564E9}" dt="2023-10-24T18:48:49.779" v="1689"/>
            <ac:picMkLst>
              <pc:docMk/>
              <pc:sldMasterMk cId="581767134" sldId="2147483648"/>
              <pc:sldLayoutMk cId="1106275469" sldId="2147483651"/>
              <ac:picMk id="8" creationId="{62574352-4D85-8E71-883E-6FE2AF746A90}"/>
            </ac:picMkLst>
          </pc:picChg>
        </pc:sldLayoutChg>
        <pc:sldLayoutChg chg="addSp delSp modSp mod">
          <pc:chgData name="Siyun Min" userId="e23c0fa1924472df" providerId="LiveId" clId="{0E7C14C2-E59A-4C90-8BB2-A3C76B1564E9}" dt="2023-10-24T18:48:54.752" v="1691"/>
          <pc:sldLayoutMkLst>
            <pc:docMk/>
            <pc:sldMasterMk cId="581767134" sldId="2147483648"/>
            <pc:sldLayoutMk cId="818809233" sldId="2147483652"/>
          </pc:sldLayoutMkLst>
          <pc:spChg chg="del">
            <ac:chgData name="Siyun Min" userId="e23c0fa1924472df" providerId="LiveId" clId="{0E7C14C2-E59A-4C90-8BB2-A3C76B1564E9}" dt="2023-10-24T18:48:54.475" v="1690" actId="478"/>
            <ac:spMkLst>
              <pc:docMk/>
              <pc:sldMasterMk cId="581767134" sldId="2147483648"/>
              <pc:sldLayoutMk cId="818809233" sldId="2147483652"/>
              <ac:spMk id="5" creationId="{A5BA624A-5F59-086C-8436-9A9BC56670DC}"/>
            </ac:spMkLst>
          </pc:spChg>
          <pc:spChg chg="del">
            <ac:chgData name="Siyun Min" userId="e23c0fa1924472df" providerId="LiveId" clId="{0E7C14C2-E59A-4C90-8BB2-A3C76B1564E9}" dt="2023-10-24T18:48:54.475" v="1690" actId="478"/>
            <ac:spMkLst>
              <pc:docMk/>
              <pc:sldMasterMk cId="581767134" sldId="2147483648"/>
              <pc:sldLayoutMk cId="818809233" sldId="2147483652"/>
              <ac:spMk id="6" creationId="{3DC5CF0E-2F9D-0CC9-6B94-27FB3492A64E}"/>
            </ac:spMkLst>
          </pc:spChg>
          <pc:spChg chg="del">
            <ac:chgData name="Siyun Min" userId="e23c0fa1924472df" providerId="LiveId" clId="{0E7C14C2-E59A-4C90-8BB2-A3C76B1564E9}" dt="2023-10-24T18:48:54.475" v="1690" actId="478"/>
            <ac:spMkLst>
              <pc:docMk/>
              <pc:sldMasterMk cId="581767134" sldId="2147483648"/>
              <pc:sldLayoutMk cId="818809233" sldId="2147483652"/>
              <ac:spMk id="7" creationId="{49782DB8-11F0-A85F-B53B-BFD6E832EEA8}"/>
            </ac:spMkLst>
          </pc:spChg>
          <pc:spChg chg="add mod">
            <ac:chgData name="Siyun Min" userId="e23c0fa1924472df" providerId="LiveId" clId="{0E7C14C2-E59A-4C90-8BB2-A3C76B1564E9}" dt="2023-10-24T18:48:54.752" v="1691"/>
            <ac:spMkLst>
              <pc:docMk/>
              <pc:sldMasterMk cId="581767134" sldId="2147483648"/>
              <pc:sldLayoutMk cId="818809233" sldId="2147483652"/>
              <ac:spMk id="10" creationId="{7E1C7425-7585-4938-88B9-7FD42ECA6551}"/>
            </ac:spMkLst>
          </pc:spChg>
          <pc:spChg chg="add mod">
            <ac:chgData name="Siyun Min" userId="e23c0fa1924472df" providerId="LiveId" clId="{0E7C14C2-E59A-4C90-8BB2-A3C76B1564E9}" dt="2023-10-24T18:48:54.752" v="1691"/>
            <ac:spMkLst>
              <pc:docMk/>
              <pc:sldMasterMk cId="581767134" sldId="2147483648"/>
              <pc:sldLayoutMk cId="818809233" sldId="2147483652"/>
              <ac:spMk id="11" creationId="{EA8AEB87-60A7-33A7-9A60-6341F19A096C}"/>
            </ac:spMkLst>
          </pc:spChg>
          <pc:picChg chg="add del mod">
            <ac:chgData name="Siyun Min" userId="e23c0fa1924472df" providerId="LiveId" clId="{0E7C14C2-E59A-4C90-8BB2-A3C76B1564E9}" dt="2023-10-24T18:48:54.475" v="1690" actId="478"/>
            <ac:picMkLst>
              <pc:docMk/>
              <pc:sldMasterMk cId="581767134" sldId="2147483648"/>
              <pc:sldLayoutMk cId="818809233" sldId="2147483652"/>
              <ac:picMk id="8" creationId="{544257E2-24FF-85BD-F8AE-D7207DD78A5A}"/>
            </ac:picMkLst>
          </pc:picChg>
          <pc:picChg chg="add mod">
            <ac:chgData name="Siyun Min" userId="e23c0fa1924472df" providerId="LiveId" clId="{0E7C14C2-E59A-4C90-8BB2-A3C76B1564E9}" dt="2023-10-24T18:48:54.752" v="1691"/>
            <ac:picMkLst>
              <pc:docMk/>
              <pc:sldMasterMk cId="581767134" sldId="2147483648"/>
              <pc:sldLayoutMk cId="818809233" sldId="2147483652"/>
              <ac:picMk id="9" creationId="{061548C6-501F-11A1-DD0B-945063F53547}"/>
            </ac:picMkLst>
          </pc:picChg>
        </pc:sldLayoutChg>
        <pc:sldLayoutChg chg="addSp delSp modSp mod">
          <pc:chgData name="Siyun Min" userId="e23c0fa1924472df" providerId="LiveId" clId="{0E7C14C2-E59A-4C90-8BB2-A3C76B1564E9}" dt="2023-10-24T18:48:59.233" v="1694"/>
          <pc:sldLayoutMkLst>
            <pc:docMk/>
            <pc:sldMasterMk cId="581767134" sldId="2147483648"/>
            <pc:sldLayoutMk cId="954343283" sldId="2147483653"/>
          </pc:sldLayoutMkLst>
          <pc:spChg chg="del">
            <ac:chgData name="Siyun Min" userId="e23c0fa1924472df" providerId="LiveId" clId="{0E7C14C2-E59A-4C90-8BB2-A3C76B1564E9}" dt="2023-10-24T18:48:57.565" v="1692" actId="478"/>
            <ac:spMkLst>
              <pc:docMk/>
              <pc:sldMasterMk cId="581767134" sldId="2147483648"/>
              <pc:sldLayoutMk cId="954343283" sldId="2147483653"/>
              <ac:spMk id="7" creationId="{1057CF83-E75D-3D68-7FE8-AA5CA6754F2A}"/>
            </ac:spMkLst>
          </pc:spChg>
          <pc:spChg chg="del">
            <ac:chgData name="Siyun Min" userId="e23c0fa1924472df" providerId="LiveId" clId="{0E7C14C2-E59A-4C90-8BB2-A3C76B1564E9}" dt="2023-10-24T18:48:57.565" v="1692" actId="478"/>
            <ac:spMkLst>
              <pc:docMk/>
              <pc:sldMasterMk cId="581767134" sldId="2147483648"/>
              <pc:sldLayoutMk cId="954343283" sldId="2147483653"/>
              <ac:spMk id="8" creationId="{0558F720-24F4-6687-AAB7-5949C1886EE1}"/>
            </ac:spMkLst>
          </pc:spChg>
          <pc:spChg chg="del">
            <ac:chgData name="Siyun Min" userId="e23c0fa1924472df" providerId="LiveId" clId="{0E7C14C2-E59A-4C90-8BB2-A3C76B1564E9}" dt="2023-10-24T18:48:57.565" v="1692" actId="478"/>
            <ac:spMkLst>
              <pc:docMk/>
              <pc:sldMasterMk cId="581767134" sldId="2147483648"/>
              <pc:sldLayoutMk cId="954343283" sldId="2147483653"/>
              <ac:spMk id="9" creationId="{9E7A6F53-0CDD-C904-EA19-11F7DE2C3418}"/>
            </ac:spMkLst>
          </pc:spChg>
          <pc:spChg chg="add mod">
            <ac:chgData name="Siyun Min" userId="e23c0fa1924472df" providerId="LiveId" clId="{0E7C14C2-E59A-4C90-8BB2-A3C76B1564E9}" dt="2023-10-24T18:48:59.233" v="1694"/>
            <ac:spMkLst>
              <pc:docMk/>
              <pc:sldMasterMk cId="581767134" sldId="2147483648"/>
              <pc:sldLayoutMk cId="954343283" sldId="2147483653"/>
              <ac:spMk id="12" creationId="{EE4117B2-97B4-0C21-C0BE-2270027A0E65}"/>
            </ac:spMkLst>
          </pc:spChg>
          <pc:spChg chg="add mod">
            <ac:chgData name="Siyun Min" userId="e23c0fa1924472df" providerId="LiveId" clId="{0E7C14C2-E59A-4C90-8BB2-A3C76B1564E9}" dt="2023-10-24T18:48:59.233" v="1694"/>
            <ac:spMkLst>
              <pc:docMk/>
              <pc:sldMasterMk cId="581767134" sldId="2147483648"/>
              <pc:sldLayoutMk cId="954343283" sldId="2147483653"/>
              <ac:spMk id="13" creationId="{194A072F-9548-B8D4-BA11-E70B8A406D2D}"/>
            </ac:spMkLst>
          </pc:spChg>
          <pc:picChg chg="add del mod">
            <ac:chgData name="Siyun Min" userId="e23c0fa1924472df" providerId="LiveId" clId="{0E7C14C2-E59A-4C90-8BB2-A3C76B1564E9}" dt="2023-10-24T18:48:59.034" v="1693" actId="478"/>
            <ac:picMkLst>
              <pc:docMk/>
              <pc:sldMasterMk cId="581767134" sldId="2147483648"/>
              <pc:sldLayoutMk cId="954343283" sldId="2147483653"/>
              <ac:picMk id="10" creationId="{29950D86-39C7-53D6-8D6F-690FD2F9F51B}"/>
            </ac:picMkLst>
          </pc:picChg>
          <pc:picChg chg="add mod">
            <ac:chgData name="Siyun Min" userId="e23c0fa1924472df" providerId="LiveId" clId="{0E7C14C2-E59A-4C90-8BB2-A3C76B1564E9}" dt="2023-10-24T18:48:59.233" v="1694"/>
            <ac:picMkLst>
              <pc:docMk/>
              <pc:sldMasterMk cId="581767134" sldId="2147483648"/>
              <pc:sldLayoutMk cId="954343283" sldId="2147483653"/>
              <ac:picMk id="11" creationId="{5744A512-5072-F437-0B57-5F9376D8DEA1}"/>
            </ac:picMkLst>
          </pc:picChg>
        </pc:sldLayoutChg>
        <pc:sldLayoutChg chg="addSp delSp modSp mod">
          <pc:chgData name="Siyun Min" userId="e23c0fa1924472df" providerId="LiveId" clId="{0E7C14C2-E59A-4C90-8BB2-A3C76B1564E9}" dt="2023-10-24T18:54:23.890" v="1755" actId="1076"/>
          <pc:sldLayoutMkLst>
            <pc:docMk/>
            <pc:sldMasterMk cId="581767134" sldId="2147483648"/>
            <pc:sldLayoutMk cId="1027270319" sldId="2147483654"/>
          </pc:sldLayoutMkLst>
          <pc:spChg chg="mod">
            <ac:chgData name="Siyun Min" userId="e23c0fa1924472df" providerId="LiveId" clId="{0E7C14C2-E59A-4C90-8BB2-A3C76B1564E9}" dt="2023-10-24T18:41:21.910" v="1224" actId="404"/>
            <ac:spMkLst>
              <pc:docMk/>
              <pc:sldMasterMk cId="581767134" sldId="2147483648"/>
              <pc:sldLayoutMk cId="1027270319" sldId="2147483654"/>
              <ac:spMk id="2" creationId="{2B66466A-3B6A-42F9-F5A5-BB6301D85E05}"/>
            </ac:spMkLst>
          </pc:spChg>
          <pc:spChg chg="del">
            <ac:chgData name="Siyun Min" userId="e23c0fa1924472df" providerId="LiveId" clId="{0E7C14C2-E59A-4C90-8BB2-A3C76B1564E9}" dt="2023-10-24T18:49:01.936" v="1695" actId="478"/>
            <ac:spMkLst>
              <pc:docMk/>
              <pc:sldMasterMk cId="581767134" sldId="2147483648"/>
              <pc:sldLayoutMk cId="1027270319" sldId="2147483654"/>
              <ac:spMk id="3" creationId="{3680923E-E790-829E-4F93-DCFE7A244126}"/>
            </ac:spMkLst>
          </pc:spChg>
          <pc:spChg chg="del">
            <ac:chgData name="Siyun Min" userId="e23c0fa1924472df" providerId="LiveId" clId="{0E7C14C2-E59A-4C90-8BB2-A3C76B1564E9}" dt="2023-10-24T18:49:01.936" v="1695" actId="478"/>
            <ac:spMkLst>
              <pc:docMk/>
              <pc:sldMasterMk cId="581767134" sldId="2147483648"/>
              <pc:sldLayoutMk cId="1027270319" sldId="2147483654"/>
              <ac:spMk id="4" creationId="{A156DBA0-74A8-879B-2898-E625C5D6C26C}"/>
            </ac:spMkLst>
          </pc:spChg>
          <pc:spChg chg="del">
            <ac:chgData name="Siyun Min" userId="e23c0fa1924472df" providerId="LiveId" clId="{0E7C14C2-E59A-4C90-8BB2-A3C76B1564E9}" dt="2023-10-24T18:49:01.936" v="1695" actId="478"/>
            <ac:spMkLst>
              <pc:docMk/>
              <pc:sldMasterMk cId="581767134" sldId="2147483648"/>
              <pc:sldLayoutMk cId="1027270319" sldId="2147483654"/>
              <ac:spMk id="5" creationId="{57CBD625-1F28-004B-5092-2DE9B4E6ECB8}"/>
            </ac:spMkLst>
          </pc:spChg>
          <pc:spChg chg="add mod">
            <ac:chgData name="Siyun Min" userId="e23c0fa1924472df" providerId="LiveId" clId="{0E7C14C2-E59A-4C90-8BB2-A3C76B1564E9}" dt="2023-10-24T18:49:02.151" v="1696"/>
            <ac:spMkLst>
              <pc:docMk/>
              <pc:sldMasterMk cId="581767134" sldId="2147483648"/>
              <pc:sldLayoutMk cId="1027270319" sldId="2147483654"/>
              <ac:spMk id="8" creationId="{1916F237-27A6-4AEF-EE3A-BC63176A602C}"/>
            </ac:spMkLst>
          </pc:spChg>
          <pc:spChg chg="add mod">
            <ac:chgData name="Siyun Min" userId="e23c0fa1924472df" providerId="LiveId" clId="{0E7C14C2-E59A-4C90-8BB2-A3C76B1564E9}" dt="2023-10-24T18:54:23.890" v="1755" actId="1076"/>
            <ac:spMkLst>
              <pc:docMk/>
              <pc:sldMasterMk cId="581767134" sldId="2147483648"/>
              <pc:sldLayoutMk cId="1027270319" sldId="2147483654"/>
              <ac:spMk id="9" creationId="{CBBC1829-B077-153C-BAEC-D32F0EAB0F42}"/>
            </ac:spMkLst>
          </pc:spChg>
          <pc:picChg chg="add del mod">
            <ac:chgData name="Siyun Min" userId="e23c0fa1924472df" providerId="LiveId" clId="{0E7C14C2-E59A-4C90-8BB2-A3C76B1564E9}" dt="2023-10-24T18:49:01.936" v="1695" actId="478"/>
            <ac:picMkLst>
              <pc:docMk/>
              <pc:sldMasterMk cId="581767134" sldId="2147483648"/>
              <pc:sldLayoutMk cId="1027270319" sldId="2147483654"/>
              <ac:picMk id="6" creationId="{8EA830F8-8374-E15C-9C23-75B1CCBA0681}"/>
            </ac:picMkLst>
          </pc:picChg>
          <pc:picChg chg="add del mod">
            <ac:chgData name="Siyun Min" userId="e23c0fa1924472df" providerId="LiveId" clId="{0E7C14C2-E59A-4C90-8BB2-A3C76B1564E9}" dt="2023-10-24T18:51:52.837" v="1720" actId="21"/>
            <ac:picMkLst>
              <pc:docMk/>
              <pc:sldMasterMk cId="581767134" sldId="2147483648"/>
              <pc:sldLayoutMk cId="1027270319" sldId="2147483654"/>
              <ac:picMk id="7" creationId="{DB44C441-F4C9-3135-7438-B9AF44D27F0E}"/>
            </ac:picMkLst>
          </pc:picChg>
        </pc:sldLayoutChg>
        <pc:sldLayoutChg chg="addSp delSp modSp mod">
          <pc:chgData name="Siyun Min" userId="e23c0fa1924472df" providerId="LiveId" clId="{0E7C14C2-E59A-4C90-8BB2-A3C76B1564E9}" dt="2023-10-24T18:49:21.950" v="1700" actId="478"/>
          <pc:sldLayoutMkLst>
            <pc:docMk/>
            <pc:sldMasterMk cId="581767134" sldId="2147483648"/>
            <pc:sldLayoutMk cId="2652117004" sldId="2147483655"/>
          </pc:sldLayoutMkLst>
          <pc:spChg chg="del">
            <ac:chgData name="Siyun Min" userId="e23c0fa1924472df" providerId="LiveId" clId="{0E7C14C2-E59A-4C90-8BB2-A3C76B1564E9}" dt="2023-10-24T18:49:21.950" v="1700" actId="478"/>
            <ac:spMkLst>
              <pc:docMk/>
              <pc:sldMasterMk cId="581767134" sldId="2147483648"/>
              <pc:sldLayoutMk cId="2652117004" sldId="2147483655"/>
              <ac:spMk id="2" creationId="{BE1F9AC6-BE11-5435-3C4D-5F2867CD5CC7}"/>
            </ac:spMkLst>
          </pc:spChg>
          <pc:spChg chg="del">
            <ac:chgData name="Siyun Min" userId="e23c0fa1924472df" providerId="LiveId" clId="{0E7C14C2-E59A-4C90-8BB2-A3C76B1564E9}" dt="2023-10-24T18:49:21.950" v="1700" actId="478"/>
            <ac:spMkLst>
              <pc:docMk/>
              <pc:sldMasterMk cId="581767134" sldId="2147483648"/>
              <pc:sldLayoutMk cId="2652117004" sldId="2147483655"/>
              <ac:spMk id="3" creationId="{19340406-9531-E38E-F0DF-1F3EDD88BDFD}"/>
            </ac:spMkLst>
          </pc:spChg>
          <pc:spChg chg="del">
            <ac:chgData name="Siyun Min" userId="e23c0fa1924472df" providerId="LiveId" clId="{0E7C14C2-E59A-4C90-8BB2-A3C76B1564E9}" dt="2023-10-24T18:49:21.950" v="1700" actId="478"/>
            <ac:spMkLst>
              <pc:docMk/>
              <pc:sldMasterMk cId="581767134" sldId="2147483648"/>
              <pc:sldLayoutMk cId="2652117004" sldId="2147483655"/>
              <ac:spMk id="4" creationId="{C249E9FA-B145-7D7A-7A35-FD4CA7BC6999}"/>
            </ac:spMkLst>
          </pc:spChg>
          <pc:picChg chg="add del mod">
            <ac:chgData name="Siyun Min" userId="e23c0fa1924472df" providerId="LiveId" clId="{0E7C14C2-E59A-4C90-8BB2-A3C76B1564E9}" dt="2023-10-24T18:16:20.368" v="601" actId="478"/>
            <ac:picMkLst>
              <pc:docMk/>
              <pc:sldMasterMk cId="581767134" sldId="2147483648"/>
              <pc:sldLayoutMk cId="2652117004" sldId="2147483655"/>
              <ac:picMk id="5" creationId="{0D4998A3-1670-EC74-4F90-8C2CBB1BCEA4}"/>
            </ac:picMkLst>
          </pc:picChg>
        </pc:sldLayoutChg>
        <pc:sldLayoutChg chg="addSp delSp modSp mod">
          <pc:chgData name="Siyun Min" userId="e23c0fa1924472df" providerId="LiveId" clId="{0E7C14C2-E59A-4C90-8BB2-A3C76B1564E9}" dt="2023-10-24T18:49:25.640" v="1702"/>
          <pc:sldLayoutMkLst>
            <pc:docMk/>
            <pc:sldMasterMk cId="581767134" sldId="2147483648"/>
            <pc:sldLayoutMk cId="534033425" sldId="2147483656"/>
          </pc:sldLayoutMkLst>
          <pc:spChg chg="del">
            <ac:chgData name="Siyun Min" userId="e23c0fa1924472df" providerId="LiveId" clId="{0E7C14C2-E59A-4C90-8BB2-A3C76B1564E9}" dt="2023-10-24T18:49:25.406" v="1701" actId="478"/>
            <ac:spMkLst>
              <pc:docMk/>
              <pc:sldMasterMk cId="581767134" sldId="2147483648"/>
              <pc:sldLayoutMk cId="534033425" sldId="2147483656"/>
              <ac:spMk id="5" creationId="{8D9071F5-DBF9-4388-AFA5-DAA9F2E3B35E}"/>
            </ac:spMkLst>
          </pc:spChg>
          <pc:spChg chg="del">
            <ac:chgData name="Siyun Min" userId="e23c0fa1924472df" providerId="LiveId" clId="{0E7C14C2-E59A-4C90-8BB2-A3C76B1564E9}" dt="2023-10-24T18:49:25.406" v="1701" actId="478"/>
            <ac:spMkLst>
              <pc:docMk/>
              <pc:sldMasterMk cId="581767134" sldId="2147483648"/>
              <pc:sldLayoutMk cId="534033425" sldId="2147483656"/>
              <ac:spMk id="6" creationId="{5AD6C413-B743-41C8-94C4-533A52E119B3}"/>
            </ac:spMkLst>
          </pc:spChg>
          <pc:spChg chg="del">
            <ac:chgData name="Siyun Min" userId="e23c0fa1924472df" providerId="LiveId" clId="{0E7C14C2-E59A-4C90-8BB2-A3C76B1564E9}" dt="2023-10-24T18:49:25.406" v="1701" actId="478"/>
            <ac:spMkLst>
              <pc:docMk/>
              <pc:sldMasterMk cId="581767134" sldId="2147483648"/>
              <pc:sldLayoutMk cId="534033425" sldId="2147483656"/>
              <ac:spMk id="7" creationId="{AB514C79-9676-DBD4-F967-2077E8940A75}"/>
            </ac:spMkLst>
          </pc:spChg>
          <pc:spChg chg="add mod">
            <ac:chgData name="Siyun Min" userId="e23c0fa1924472df" providerId="LiveId" clId="{0E7C14C2-E59A-4C90-8BB2-A3C76B1564E9}" dt="2023-10-24T18:49:25.640" v="1702"/>
            <ac:spMkLst>
              <pc:docMk/>
              <pc:sldMasterMk cId="581767134" sldId="2147483648"/>
              <pc:sldLayoutMk cId="534033425" sldId="2147483656"/>
              <ac:spMk id="10" creationId="{0661AA88-F437-8427-EF79-7FA654D12043}"/>
            </ac:spMkLst>
          </pc:spChg>
          <pc:spChg chg="add mod">
            <ac:chgData name="Siyun Min" userId="e23c0fa1924472df" providerId="LiveId" clId="{0E7C14C2-E59A-4C90-8BB2-A3C76B1564E9}" dt="2023-10-24T18:49:25.640" v="1702"/>
            <ac:spMkLst>
              <pc:docMk/>
              <pc:sldMasterMk cId="581767134" sldId="2147483648"/>
              <pc:sldLayoutMk cId="534033425" sldId="2147483656"/>
              <ac:spMk id="11" creationId="{701D0E41-82C9-3AFE-BD08-946DC7B4057D}"/>
            </ac:spMkLst>
          </pc:spChg>
          <pc:picChg chg="add del mod">
            <ac:chgData name="Siyun Min" userId="e23c0fa1924472df" providerId="LiveId" clId="{0E7C14C2-E59A-4C90-8BB2-A3C76B1564E9}" dt="2023-10-24T18:49:25.406" v="1701" actId="478"/>
            <ac:picMkLst>
              <pc:docMk/>
              <pc:sldMasterMk cId="581767134" sldId="2147483648"/>
              <pc:sldLayoutMk cId="534033425" sldId="2147483656"/>
              <ac:picMk id="8" creationId="{05B72A30-880E-CA35-5126-070F3ABFB6E1}"/>
            </ac:picMkLst>
          </pc:picChg>
          <pc:picChg chg="add mod">
            <ac:chgData name="Siyun Min" userId="e23c0fa1924472df" providerId="LiveId" clId="{0E7C14C2-E59A-4C90-8BB2-A3C76B1564E9}" dt="2023-10-24T18:49:25.640" v="1702"/>
            <ac:picMkLst>
              <pc:docMk/>
              <pc:sldMasterMk cId="581767134" sldId="2147483648"/>
              <pc:sldLayoutMk cId="534033425" sldId="2147483656"/>
              <ac:picMk id="9" creationId="{D7818EA8-077F-5532-09FA-07B40BFDBD28}"/>
            </ac:picMkLst>
          </pc:picChg>
        </pc:sldLayoutChg>
        <pc:sldLayoutChg chg="addSp delSp modSp mod">
          <pc:chgData name="Siyun Min" userId="e23c0fa1924472df" providerId="LiveId" clId="{0E7C14C2-E59A-4C90-8BB2-A3C76B1564E9}" dt="2023-10-24T18:49:34.865" v="1706"/>
          <pc:sldLayoutMkLst>
            <pc:docMk/>
            <pc:sldMasterMk cId="581767134" sldId="2147483648"/>
            <pc:sldLayoutMk cId="1870339951" sldId="2147483657"/>
          </pc:sldLayoutMkLst>
          <pc:spChg chg="del">
            <ac:chgData name="Siyun Min" userId="e23c0fa1924472df" providerId="LiveId" clId="{0E7C14C2-E59A-4C90-8BB2-A3C76B1564E9}" dt="2023-10-24T18:49:31.850" v="1704" actId="478"/>
            <ac:spMkLst>
              <pc:docMk/>
              <pc:sldMasterMk cId="581767134" sldId="2147483648"/>
              <pc:sldLayoutMk cId="1870339951" sldId="2147483657"/>
              <ac:spMk id="5" creationId="{488FCF7A-98FC-9A9E-9FF4-B87E957E69C0}"/>
            </ac:spMkLst>
          </pc:spChg>
          <pc:spChg chg="del">
            <ac:chgData name="Siyun Min" userId="e23c0fa1924472df" providerId="LiveId" clId="{0E7C14C2-E59A-4C90-8BB2-A3C76B1564E9}" dt="2023-10-24T18:49:34.042" v="1705" actId="478"/>
            <ac:spMkLst>
              <pc:docMk/>
              <pc:sldMasterMk cId="581767134" sldId="2147483648"/>
              <pc:sldLayoutMk cId="1870339951" sldId="2147483657"/>
              <ac:spMk id="6" creationId="{67AE550A-7228-C97A-CE75-6A875D5CBC03}"/>
            </ac:spMkLst>
          </pc:spChg>
          <pc:spChg chg="del">
            <ac:chgData name="Siyun Min" userId="e23c0fa1924472df" providerId="LiveId" clId="{0E7C14C2-E59A-4C90-8BB2-A3C76B1564E9}" dt="2023-10-24T18:49:29.907" v="1703" actId="478"/>
            <ac:spMkLst>
              <pc:docMk/>
              <pc:sldMasterMk cId="581767134" sldId="2147483648"/>
              <pc:sldLayoutMk cId="1870339951" sldId="2147483657"/>
              <ac:spMk id="7" creationId="{F9B5E65E-FDC0-FE36-41FD-BE428099EE3B}"/>
            </ac:spMkLst>
          </pc:spChg>
          <pc:spChg chg="add mod">
            <ac:chgData name="Siyun Min" userId="e23c0fa1924472df" providerId="LiveId" clId="{0E7C14C2-E59A-4C90-8BB2-A3C76B1564E9}" dt="2023-10-24T18:49:34.865" v="1706"/>
            <ac:spMkLst>
              <pc:docMk/>
              <pc:sldMasterMk cId="581767134" sldId="2147483648"/>
              <pc:sldLayoutMk cId="1870339951" sldId="2147483657"/>
              <ac:spMk id="10" creationId="{E5A7DBA0-1BD2-078D-8C9C-6BFC27395289}"/>
            </ac:spMkLst>
          </pc:spChg>
          <pc:spChg chg="add mod">
            <ac:chgData name="Siyun Min" userId="e23c0fa1924472df" providerId="LiveId" clId="{0E7C14C2-E59A-4C90-8BB2-A3C76B1564E9}" dt="2023-10-24T18:49:34.865" v="1706"/>
            <ac:spMkLst>
              <pc:docMk/>
              <pc:sldMasterMk cId="581767134" sldId="2147483648"/>
              <pc:sldLayoutMk cId="1870339951" sldId="2147483657"/>
              <ac:spMk id="11" creationId="{6E905AAF-D200-FAEF-8246-373D32302BE4}"/>
            </ac:spMkLst>
          </pc:spChg>
          <pc:picChg chg="add del mod">
            <ac:chgData name="Siyun Min" userId="e23c0fa1924472df" providerId="LiveId" clId="{0E7C14C2-E59A-4C90-8BB2-A3C76B1564E9}" dt="2023-10-24T18:49:29.907" v="1703" actId="478"/>
            <ac:picMkLst>
              <pc:docMk/>
              <pc:sldMasterMk cId="581767134" sldId="2147483648"/>
              <pc:sldLayoutMk cId="1870339951" sldId="2147483657"/>
              <ac:picMk id="8" creationId="{689BEFDE-6832-745A-22DB-11D413D98D71}"/>
            </ac:picMkLst>
          </pc:picChg>
          <pc:picChg chg="add mod">
            <ac:chgData name="Siyun Min" userId="e23c0fa1924472df" providerId="LiveId" clId="{0E7C14C2-E59A-4C90-8BB2-A3C76B1564E9}" dt="2023-10-24T18:49:34.865" v="1706"/>
            <ac:picMkLst>
              <pc:docMk/>
              <pc:sldMasterMk cId="581767134" sldId="2147483648"/>
              <pc:sldLayoutMk cId="1870339951" sldId="2147483657"/>
              <ac:picMk id="9" creationId="{3E22C62A-2A9C-E7FD-3B3B-6817CDC6F88B}"/>
            </ac:picMkLst>
          </pc:picChg>
        </pc:sldLayoutChg>
        <pc:sldLayoutChg chg="addSp delSp modSp mod">
          <pc:chgData name="Siyun Min" userId="e23c0fa1924472df" providerId="LiveId" clId="{0E7C14C2-E59A-4C90-8BB2-A3C76B1564E9}" dt="2023-10-24T18:49:37.533" v="1708"/>
          <pc:sldLayoutMkLst>
            <pc:docMk/>
            <pc:sldMasterMk cId="581767134" sldId="2147483648"/>
            <pc:sldLayoutMk cId="1272111458" sldId="2147483658"/>
          </pc:sldLayoutMkLst>
          <pc:spChg chg="del">
            <ac:chgData name="Siyun Min" userId="e23c0fa1924472df" providerId="LiveId" clId="{0E7C14C2-E59A-4C90-8BB2-A3C76B1564E9}" dt="2023-10-24T18:49:37.243" v="1707" actId="478"/>
            <ac:spMkLst>
              <pc:docMk/>
              <pc:sldMasterMk cId="581767134" sldId="2147483648"/>
              <pc:sldLayoutMk cId="1272111458" sldId="2147483658"/>
              <ac:spMk id="4" creationId="{08977E34-8544-BA02-E099-04090F2F3AEF}"/>
            </ac:spMkLst>
          </pc:spChg>
          <pc:spChg chg="del">
            <ac:chgData name="Siyun Min" userId="e23c0fa1924472df" providerId="LiveId" clId="{0E7C14C2-E59A-4C90-8BB2-A3C76B1564E9}" dt="2023-10-24T18:49:37.243" v="1707" actId="478"/>
            <ac:spMkLst>
              <pc:docMk/>
              <pc:sldMasterMk cId="581767134" sldId="2147483648"/>
              <pc:sldLayoutMk cId="1272111458" sldId="2147483658"/>
              <ac:spMk id="5" creationId="{356D325F-8554-B71E-EA19-B1027DFB0A03}"/>
            </ac:spMkLst>
          </pc:spChg>
          <pc:spChg chg="del">
            <ac:chgData name="Siyun Min" userId="e23c0fa1924472df" providerId="LiveId" clId="{0E7C14C2-E59A-4C90-8BB2-A3C76B1564E9}" dt="2023-10-24T18:49:37.243" v="1707" actId="478"/>
            <ac:spMkLst>
              <pc:docMk/>
              <pc:sldMasterMk cId="581767134" sldId="2147483648"/>
              <pc:sldLayoutMk cId="1272111458" sldId="2147483658"/>
              <ac:spMk id="6" creationId="{45403ACD-B153-E22C-7D34-256C384F3395}"/>
            </ac:spMkLst>
          </pc:spChg>
          <pc:spChg chg="add mod">
            <ac:chgData name="Siyun Min" userId="e23c0fa1924472df" providerId="LiveId" clId="{0E7C14C2-E59A-4C90-8BB2-A3C76B1564E9}" dt="2023-10-24T18:49:37.533" v="1708"/>
            <ac:spMkLst>
              <pc:docMk/>
              <pc:sldMasterMk cId="581767134" sldId="2147483648"/>
              <pc:sldLayoutMk cId="1272111458" sldId="2147483658"/>
              <ac:spMk id="9" creationId="{EC90A39F-4373-EDDB-1775-704FCF7F8AF6}"/>
            </ac:spMkLst>
          </pc:spChg>
          <pc:spChg chg="add mod">
            <ac:chgData name="Siyun Min" userId="e23c0fa1924472df" providerId="LiveId" clId="{0E7C14C2-E59A-4C90-8BB2-A3C76B1564E9}" dt="2023-10-24T18:49:37.533" v="1708"/>
            <ac:spMkLst>
              <pc:docMk/>
              <pc:sldMasterMk cId="581767134" sldId="2147483648"/>
              <pc:sldLayoutMk cId="1272111458" sldId="2147483658"/>
              <ac:spMk id="10" creationId="{A0A1BB62-94F3-0C8C-297B-B6B5D64E14A2}"/>
            </ac:spMkLst>
          </pc:spChg>
          <pc:picChg chg="add del mod">
            <ac:chgData name="Siyun Min" userId="e23c0fa1924472df" providerId="LiveId" clId="{0E7C14C2-E59A-4C90-8BB2-A3C76B1564E9}" dt="2023-10-24T18:49:37.243" v="1707" actId="478"/>
            <ac:picMkLst>
              <pc:docMk/>
              <pc:sldMasterMk cId="581767134" sldId="2147483648"/>
              <pc:sldLayoutMk cId="1272111458" sldId="2147483658"/>
              <ac:picMk id="7" creationId="{ACAF98CD-D79B-272E-15E1-25FD7F2BB2CC}"/>
            </ac:picMkLst>
          </pc:picChg>
          <pc:picChg chg="add mod">
            <ac:chgData name="Siyun Min" userId="e23c0fa1924472df" providerId="LiveId" clId="{0E7C14C2-E59A-4C90-8BB2-A3C76B1564E9}" dt="2023-10-24T18:49:37.533" v="1708"/>
            <ac:picMkLst>
              <pc:docMk/>
              <pc:sldMasterMk cId="581767134" sldId="2147483648"/>
              <pc:sldLayoutMk cId="1272111458" sldId="2147483658"/>
              <ac:picMk id="8" creationId="{2FE4DEA6-5D7D-38B3-2D29-8D62401793D2}"/>
            </ac:picMkLst>
          </pc:picChg>
        </pc:sldLayoutChg>
        <pc:sldLayoutChg chg="addSp delSp modSp mod">
          <pc:chgData name="Siyun Min" userId="e23c0fa1924472df" providerId="LiveId" clId="{0E7C14C2-E59A-4C90-8BB2-A3C76B1564E9}" dt="2023-10-24T18:49:40.840" v="1710"/>
          <pc:sldLayoutMkLst>
            <pc:docMk/>
            <pc:sldMasterMk cId="581767134" sldId="2147483648"/>
            <pc:sldLayoutMk cId="1998548633" sldId="2147483659"/>
          </pc:sldLayoutMkLst>
          <pc:spChg chg="del">
            <ac:chgData name="Siyun Min" userId="e23c0fa1924472df" providerId="LiveId" clId="{0E7C14C2-E59A-4C90-8BB2-A3C76B1564E9}" dt="2023-10-24T18:49:40.609" v="1709" actId="478"/>
            <ac:spMkLst>
              <pc:docMk/>
              <pc:sldMasterMk cId="581767134" sldId="2147483648"/>
              <pc:sldLayoutMk cId="1998548633" sldId="2147483659"/>
              <ac:spMk id="4" creationId="{40F9DFC4-0BB2-47B7-B007-1AD625D1ACCB}"/>
            </ac:spMkLst>
          </pc:spChg>
          <pc:spChg chg="del">
            <ac:chgData name="Siyun Min" userId="e23c0fa1924472df" providerId="LiveId" clId="{0E7C14C2-E59A-4C90-8BB2-A3C76B1564E9}" dt="2023-10-24T18:49:40.609" v="1709" actId="478"/>
            <ac:spMkLst>
              <pc:docMk/>
              <pc:sldMasterMk cId="581767134" sldId="2147483648"/>
              <pc:sldLayoutMk cId="1998548633" sldId="2147483659"/>
              <ac:spMk id="5" creationId="{CE87EC1A-7400-7CC7-F7B9-F701778506F8}"/>
            </ac:spMkLst>
          </pc:spChg>
          <pc:spChg chg="del">
            <ac:chgData name="Siyun Min" userId="e23c0fa1924472df" providerId="LiveId" clId="{0E7C14C2-E59A-4C90-8BB2-A3C76B1564E9}" dt="2023-10-24T18:49:40.609" v="1709" actId="478"/>
            <ac:spMkLst>
              <pc:docMk/>
              <pc:sldMasterMk cId="581767134" sldId="2147483648"/>
              <pc:sldLayoutMk cId="1998548633" sldId="2147483659"/>
              <ac:spMk id="6" creationId="{56CADC84-025A-A55D-879C-A326FDF6575F}"/>
            </ac:spMkLst>
          </pc:spChg>
          <pc:spChg chg="add mod">
            <ac:chgData name="Siyun Min" userId="e23c0fa1924472df" providerId="LiveId" clId="{0E7C14C2-E59A-4C90-8BB2-A3C76B1564E9}" dt="2023-10-24T18:49:40.840" v="1710"/>
            <ac:spMkLst>
              <pc:docMk/>
              <pc:sldMasterMk cId="581767134" sldId="2147483648"/>
              <pc:sldLayoutMk cId="1998548633" sldId="2147483659"/>
              <ac:spMk id="9" creationId="{73B94CE8-C7D0-39E2-432C-E8ADF3BE1B61}"/>
            </ac:spMkLst>
          </pc:spChg>
          <pc:spChg chg="add mod">
            <ac:chgData name="Siyun Min" userId="e23c0fa1924472df" providerId="LiveId" clId="{0E7C14C2-E59A-4C90-8BB2-A3C76B1564E9}" dt="2023-10-24T18:49:40.840" v="1710"/>
            <ac:spMkLst>
              <pc:docMk/>
              <pc:sldMasterMk cId="581767134" sldId="2147483648"/>
              <pc:sldLayoutMk cId="1998548633" sldId="2147483659"/>
              <ac:spMk id="10" creationId="{2C149E65-F57C-44C6-20C6-81BE4B3964F4}"/>
            </ac:spMkLst>
          </pc:spChg>
          <pc:picChg chg="add del mod">
            <ac:chgData name="Siyun Min" userId="e23c0fa1924472df" providerId="LiveId" clId="{0E7C14C2-E59A-4C90-8BB2-A3C76B1564E9}" dt="2023-10-24T18:49:40.609" v="1709" actId="478"/>
            <ac:picMkLst>
              <pc:docMk/>
              <pc:sldMasterMk cId="581767134" sldId="2147483648"/>
              <pc:sldLayoutMk cId="1998548633" sldId="2147483659"/>
              <ac:picMk id="7" creationId="{29FAD2E3-8524-4527-AF5C-544991CF70BD}"/>
            </ac:picMkLst>
          </pc:picChg>
          <pc:picChg chg="add mod">
            <ac:chgData name="Siyun Min" userId="e23c0fa1924472df" providerId="LiveId" clId="{0E7C14C2-E59A-4C90-8BB2-A3C76B1564E9}" dt="2023-10-24T18:49:40.840" v="1710"/>
            <ac:picMkLst>
              <pc:docMk/>
              <pc:sldMasterMk cId="581767134" sldId="2147483648"/>
              <pc:sldLayoutMk cId="1998548633" sldId="2147483659"/>
              <ac:picMk id="8" creationId="{7806D390-EC2E-EBAA-F1CD-E12292F91034}"/>
            </ac:picMkLst>
          </pc:picChg>
        </pc:sldLayoutChg>
      </pc:sldMasterChg>
    </pc:docChg>
  </pc:docChgLst>
  <pc:docChgLst>
    <pc:chgData name="Siyun Min" userId="e23c0fa1924472df" providerId="LiveId" clId="{B7922D84-CCD3-E84D-80FE-9A44A87B7D13}"/>
    <pc:docChg chg="undo custSel modSld modMainMaster">
      <pc:chgData name="Siyun Min" userId="e23c0fa1924472df" providerId="LiveId" clId="{B7922D84-CCD3-E84D-80FE-9A44A87B7D13}" dt="2023-10-30T06:32:04.309" v="1651" actId="478"/>
      <pc:docMkLst>
        <pc:docMk/>
      </pc:docMkLst>
      <pc:sldChg chg="modSp mod">
        <pc:chgData name="Siyun Min" userId="e23c0fa1924472df" providerId="LiveId" clId="{B7922D84-CCD3-E84D-80FE-9A44A87B7D13}" dt="2023-10-25T04:36:10.593" v="109" actId="20577"/>
        <pc:sldMkLst>
          <pc:docMk/>
          <pc:sldMk cId="3071597393" sldId="256"/>
        </pc:sldMkLst>
        <pc:spChg chg="mod">
          <ac:chgData name="Siyun Min" userId="e23c0fa1924472df" providerId="LiveId" clId="{B7922D84-CCD3-E84D-80FE-9A44A87B7D13}" dt="2023-10-25T04:36:10.593" v="109" actId="20577"/>
          <ac:spMkLst>
            <pc:docMk/>
            <pc:sldMk cId="3071597393" sldId="256"/>
            <ac:spMk id="2" creationId="{34BDE07F-69E9-A5FD-04C2-48FA3C90012B}"/>
          </ac:spMkLst>
        </pc:spChg>
      </pc:sldChg>
      <pc:sldChg chg="addSp delSp modSp mod chgLayout">
        <pc:chgData name="Siyun Min" userId="e23c0fa1924472df" providerId="LiveId" clId="{B7922D84-CCD3-E84D-80FE-9A44A87B7D13}" dt="2023-10-30T06:05:57.129" v="1107" actId="20577"/>
        <pc:sldMkLst>
          <pc:docMk/>
          <pc:sldMk cId="1041601322" sldId="257"/>
        </pc:sldMkLst>
        <pc:spChg chg="add del mod">
          <ac:chgData name="Siyun Min" userId="e23c0fa1924472df" providerId="LiveId" clId="{B7922D84-CCD3-E84D-80FE-9A44A87B7D13}" dt="2023-10-25T04:39:58.986" v="130" actId="478"/>
          <ac:spMkLst>
            <pc:docMk/>
            <pc:sldMk cId="1041601322" sldId="257"/>
            <ac:spMk id="2" creationId="{AF6C1974-F2F5-411A-3F4C-DD9F158E17C5}"/>
          </ac:spMkLst>
        </pc:spChg>
        <pc:spChg chg="mod ord">
          <ac:chgData name="Siyun Min" userId="e23c0fa1924472df" providerId="LiveId" clId="{B7922D84-CCD3-E84D-80FE-9A44A87B7D13}" dt="2023-10-25T04:34:39.439" v="87" actId="700"/>
          <ac:spMkLst>
            <pc:docMk/>
            <pc:sldMk cId="1041601322" sldId="257"/>
            <ac:spMk id="17" creationId="{80BE9F66-D612-7C34-38A2-A4284B251A46}"/>
          </ac:spMkLst>
        </pc:spChg>
        <pc:spChg chg="mod ord">
          <ac:chgData name="Siyun Min" userId="e23c0fa1924472df" providerId="LiveId" clId="{B7922D84-CCD3-E84D-80FE-9A44A87B7D13}" dt="2023-10-25T04:34:39.439" v="87" actId="700"/>
          <ac:spMkLst>
            <pc:docMk/>
            <pc:sldMk cId="1041601322" sldId="257"/>
            <ac:spMk id="21" creationId="{6D0E4ED5-0CF4-6F6D-E8C7-54B3FF4002FE}"/>
          </ac:spMkLst>
        </pc:spChg>
        <pc:graphicFrameChg chg="mod modGraphic">
          <ac:chgData name="Siyun Min" userId="e23c0fa1924472df" providerId="LiveId" clId="{B7922D84-CCD3-E84D-80FE-9A44A87B7D13}" dt="2023-10-30T06:05:57.129" v="1107" actId="20577"/>
          <ac:graphicFrameMkLst>
            <pc:docMk/>
            <pc:sldMk cId="1041601322" sldId="257"/>
            <ac:graphicFrameMk id="16" creationId="{27F29F05-720D-1AAC-27AE-038C856B7C10}"/>
          </ac:graphicFrameMkLst>
        </pc:graphicFrameChg>
        <pc:picChg chg="del">
          <ac:chgData name="Siyun Min" userId="e23c0fa1924472df" providerId="LiveId" clId="{B7922D84-CCD3-E84D-80FE-9A44A87B7D13}" dt="2023-10-25T03:14:43.437" v="86" actId="478"/>
          <ac:picMkLst>
            <pc:docMk/>
            <pc:sldMk cId="1041601322" sldId="257"/>
            <ac:picMk id="20" creationId="{DF647BB9-4467-130A-84D0-E6FD422F033C}"/>
          </ac:picMkLst>
        </pc:picChg>
      </pc:sldChg>
      <pc:sldChg chg="addSp delSp modSp mod chgLayout">
        <pc:chgData name="Siyun Min" userId="e23c0fa1924472df" providerId="LiveId" clId="{B7922D84-CCD3-E84D-80FE-9A44A87B7D13}" dt="2023-10-30T06:32:04.309" v="1651" actId="478"/>
        <pc:sldMkLst>
          <pc:docMk/>
          <pc:sldMk cId="1957008710" sldId="272"/>
        </pc:sldMkLst>
        <pc:spChg chg="add del mod">
          <ac:chgData name="Siyun Min" userId="e23c0fa1924472df" providerId="LiveId" clId="{B7922D84-CCD3-E84D-80FE-9A44A87B7D13}" dt="2023-10-30T06:22:28.475" v="1113" actId="478"/>
          <ac:spMkLst>
            <pc:docMk/>
            <pc:sldMk cId="1957008710" sldId="272"/>
            <ac:spMk id="2" creationId="{24BCC99A-FFE0-B5CB-BFB7-6485602EDD9F}"/>
          </ac:spMkLst>
        </pc:spChg>
        <pc:spChg chg="del">
          <ac:chgData name="Siyun Min" userId="e23c0fa1924472df" providerId="LiveId" clId="{B7922D84-CCD3-E84D-80FE-9A44A87B7D13}" dt="2023-10-25T04:39:09.276" v="123" actId="478"/>
          <ac:spMkLst>
            <pc:docMk/>
            <pc:sldMk cId="1957008710" sldId="272"/>
            <ac:spMk id="3" creationId="{F6C1FD80-AF03-B3B2-ACA1-42512278F32F}"/>
          </ac:spMkLst>
        </pc:spChg>
        <pc:spChg chg="del mod ord">
          <ac:chgData name="Siyun Min" userId="e23c0fa1924472df" providerId="LiveId" clId="{B7922D84-CCD3-E84D-80FE-9A44A87B7D13}" dt="2023-10-25T04:39:11.730" v="124" actId="478"/>
          <ac:spMkLst>
            <pc:docMk/>
            <pc:sldMk cId="1957008710" sldId="272"/>
            <ac:spMk id="4" creationId="{5F244D02-9918-4399-0F3E-93D1282FFABA}"/>
          </ac:spMkLst>
        </pc:spChg>
        <pc:spChg chg="mod">
          <ac:chgData name="Siyun Min" userId="e23c0fa1924472df" providerId="LiveId" clId="{B7922D84-CCD3-E84D-80FE-9A44A87B7D13}" dt="2023-10-30T06:05:08.245" v="909" actId="20577"/>
          <ac:spMkLst>
            <pc:docMk/>
            <pc:sldMk cId="1957008710" sldId="272"/>
            <ac:spMk id="5" creationId="{ED1B4815-111C-78FD-C164-F06BA1786207}"/>
          </ac:spMkLst>
        </pc:spChg>
        <pc:spChg chg="mod">
          <ac:chgData name="Siyun Min" userId="e23c0fa1924472df" providerId="LiveId" clId="{B7922D84-CCD3-E84D-80FE-9A44A87B7D13}" dt="2023-10-30T06:05:39.134" v="1006" actId="20577"/>
          <ac:spMkLst>
            <pc:docMk/>
            <pc:sldMk cId="1957008710" sldId="272"/>
            <ac:spMk id="6" creationId="{F758DE94-5D4C-4C9E-C9E9-518C2182912D}"/>
          </ac:spMkLst>
        </pc:spChg>
        <pc:spChg chg="add mod">
          <ac:chgData name="Siyun Min" userId="e23c0fa1924472df" providerId="LiveId" clId="{B7922D84-CCD3-E84D-80FE-9A44A87B7D13}" dt="2023-10-25T04:40:12.096" v="174" actId="20577"/>
          <ac:spMkLst>
            <pc:docMk/>
            <pc:sldMk cId="1957008710" sldId="272"/>
            <ac:spMk id="7" creationId="{045B6AC0-E754-D9D1-1660-B8715175B5B4}"/>
          </ac:spMkLst>
        </pc:spChg>
        <pc:spChg chg="add mod">
          <ac:chgData name="Siyun Min" userId="e23c0fa1924472df" providerId="LiveId" clId="{B7922D84-CCD3-E84D-80FE-9A44A87B7D13}" dt="2023-10-25T04:39:26.672" v="125"/>
          <ac:spMkLst>
            <pc:docMk/>
            <pc:sldMk cId="1957008710" sldId="272"/>
            <ac:spMk id="8" creationId="{FC96DB48-6F65-59CC-D858-4397008F7B07}"/>
          </ac:spMkLst>
        </pc:spChg>
        <pc:spChg chg="mod ord">
          <ac:chgData name="Siyun Min" userId="e23c0fa1924472df" providerId="LiveId" clId="{B7922D84-CCD3-E84D-80FE-9A44A87B7D13}" dt="2023-10-30T05:55:32.317" v="785" actId="20577"/>
          <ac:spMkLst>
            <pc:docMk/>
            <pc:sldMk cId="1957008710" sldId="272"/>
            <ac:spMk id="17" creationId="{80BE9F66-D612-7C34-38A2-A4284B251A46}"/>
          </ac:spMkLst>
        </pc:spChg>
        <pc:graphicFrameChg chg="add del mod modGraphic">
          <ac:chgData name="Siyun Min" userId="e23c0fa1924472df" providerId="LiveId" clId="{B7922D84-CCD3-E84D-80FE-9A44A87B7D13}" dt="2023-10-30T06:31:57.639" v="1648" actId="478"/>
          <ac:graphicFrameMkLst>
            <pc:docMk/>
            <pc:sldMk cId="1957008710" sldId="272"/>
            <ac:graphicFrameMk id="3" creationId="{869E61DA-3D39-126A-6282-D337144A3100}"/>
          </ac:graphicFrameMkLst>
        </pc:graphicFrameChg>
        <pc:graphicFrameChg chg="add del mod modGraphic">
          <ac:chgData name="Siyun Min" userId="e23c0fa1924472df" providerId="LiveId" clId="{B7922D84-CCD3-E84D-80FE-9A44A87B7D13}" dt="2023-10-30T06:31:59.577" v="1649" actId="478"/>
          <ac:graphicFrameMkLst>
            <pc:docMk/>
            <pc:sldMk cId="1957008710" sldId="272"/>
            <ac:graphicFrameMk id="4" creationId="{38495D61-CEA1-2797-FA79-0C19CBD95D80}"/>
          </ac:graphicFrameMkLst>
        </pc:graphicFrameChg>
        <pc:graphicFrameChg chg="add del mod modGraphic">
          <ac:chgData name="Siyun Min" userId="e23c0fa1924472df" providerId="LiveId" clId="{B7922D84-CCD3-E84D-80FE-9A44A87B7D13}" dt="2023-10-30T06:32:04.309" v="1651" actId="478"/>
          <ac:graphicFrameMkLst>
            <pc:docMk/>
            <pc:sldMk cId="1957008710" sldId="272"/>
            <ac:graphicFrameMk id="9" creationId="{CE85A65A-B12A-FE07-F231-6837FB3032C6}"/>
          </ac:graphicFrameMkLst>
        </pc:graphicFrameChg>
        <pc:picChg chg="del">
          <ac:chgData name="Siyun Min" userId="e23c0fa1924472df" providerId="LiveId" clId="{B7922D84-CCD3-E84D-80FE-9A44A87B7D13}" dt="2023-10-25T04:35:12.318" v="94" actId="478"/>
          <ac:picMkLst>
            <pc:docMk/>
            <pc:sldMk cId="1957008710" sldId="272"/>
            <ac:picMk id="2" creationId="{F95B8323-1B14-4037-AFB7-1E64FEC790D1}"/>
          </ac:picMkLst>
        </pc:picChg>
      </pc:sldChg>
      <pc:sldChg chg="addSp delSp modSp mod chgLayout">
        <pc:chgData name="Siyun Min" userId="e23c0fa1924472df" providerId="LiveId" clId="{B7922D84-CCD3-E84D-80FE-9A44A87B7D13}" dt="2023-10-25T04:39:33.703" v="126" actId="478"/>
        <pc:sldMkLst>
          <pc:docMk/>
          <pc:sldMk cId="1022617493" sldId="273"/>
        </pc:sldMkLst>
        <pc:spChg chg="add mod">
          <ac:chgData name="Siyun Min" userId="e23c0fa1924472df" providerId="LiveId" clId="{B7922D84-CCD3-E84D-80FE-9A44A87B7D13}" dt="2023-10-25T04:39:26.672" v="125"/>
          <ac:spMkLst>
            <pc:docMk/>
            <pc:sldMk cId="1022617493" sldId="273"/>
            <ac:spMk id="3" creationId="{A903DF3B-C5A0-3AA1-2780-0AB762348A7D}"/>
          </ac:spMkLst>
        </pc:spChg>
        <pc:spChg chg="mod ord">
          <ac:chgData name="Siyun Min" userId="e23c0fa1924472df" providerId="LiveId" clId="{B7922D84-CCD3-E84D-80FE-9A44A87B7D13}" dt="2023-10-25T04:35:40.659" v="98" actId="700"/>
          <ac:spMkLst>
            <pc:docMk/>
            <pc:sldMk cId="1022617493" sldId="273"/>
            <ac:spMk id="4" creationId="{42CCD2C5-ED88-8FFA-89E8-6AEB0E6A6F71}"/>
          </ac:spMkLst>
        </pc:spChg>
        <pc:spChg chg="del">
          <ac:chgData name="Siyun Min" userId="e23c0fa1924472df" providerId="LiveId" clId="{B7922D84-CCD3-E84D-80FE-9A44A87B7D13}" dt="2023-10-25T04:39:33.703" v="126" actId="478"/>
          <ac:spMkLst>
            <pc:docMk/>
            <pc:sldMk cId="1022617493" sldId="273"/>
            <ac:spMk id="5" creationId="{446ED139-AE47-D7C0-F9A8-648A653D1C5F}"/>
          </ac:spMkLst>
        </pc:spChg>
        <pc:spChg chg="mod ord">
          <ac:chgData name="Siyun Min" userId="e23c0fa1924472df" providerId="LiveId" clId="{B7922D84-CCD3-E84D-80FE-9A44A87B7D13}" dt="2023-10-25T04:35:40.659" v="98" actId="700"/>
          <ac:spMkLst>
            <pc:docMk/>
            <pc:sldMk cId="1022617493" sldId="273"/>
            <ac:spMk id="17" creationId="{80BE9F66-D612-7C34-38A2-A4284B251A46}"/>
          </ac:spMkLst>
        </pc:spChg>
        <pc:picChg chg="del">
          <ac:chgData name="Siyun Min" userId="e23c0fa1924472df" providerId="LiveId" clId="{B7922D84-CCD3-E84D-80FE-9A44A87B7D13}" dt="2023-10-25T04:35:43.290" v="99" actId="478"/>
          <ac:picMkLst>
            <pc:docMk/>
            <pc:sldMk cId="1022617493" sldId="273"/>
            <ac:picMk id="2" creationId="{27B9950A-FCD9-DBC9-81A6-1E154FC38EC8}"/>
          </ac:picMkLst>
        </pc:picChg>
      </pc:sldChg>
      <pc:sldChg chg="addSp delSp modSp mod chgLayout">
        <pc:chgData name="Siyun Min" userId="e23c0fa1924472df" providerId="LiveId" clId="{B7922D84-CCD3-E84D-80FE-9A44A87B7D13}" dt="2023-10-25T04:39:38.134" v="127" actId="478"/>
        <pc:sldMkLst>
          <pc:docMk/>
          <pc:sldMk cId="1282964517" sldId="274"/>
        </pc:sldMkLst>
        <pc:spChg chg="add mod">
          <ac:chgData name="Siyun Min" userId="e23c0fa1924472df" providerId="LiveId" clId="{B7922D84-CCD3-E84D-80FE-9A44A87B7D13}" dt="2023-10-25T04:39:26.672" v="125"/>
          <ac:spMkLst>
            <pc:docMk/>
            <pc:sldMk cId="1282964517" sldId="274"/>
            <ac:spMk id="3" creationId="{EC25AE0A-BD26-8659-8ECF-9F80F45F47E8}"/>
          </ac:spMkLst>
        </pc:spChg>
        <pc:spChg chg="mod ord">
          <ac:chgData name="Siyun Min" userId="e23c0fa1924472df" providerId="LiveId" clId="{B7922D84-CCD3-E84D-80FE-9A44A87B7D13}" dt="2023-10-25T04:35:47.308" v="100" actId="700"/>
          <ac:spMkLst>
            <pc:docMk/>
            <pc:sldMk cId="1282964517" sldId="274"/>
            <ac:spMk id="4" creationId="{EDA73ED6-2AE9-FDF3-4F44-1FB32DD3DE48}"/>
          </ac:spMkLst>
        </pc:spChg>
        <pc:spChg chg="del">
          <ac:chgData name="Siyun Min" userId="e23c0fa1924472df" providerId="LiveId" clId="{B7922D84-CCD3-E84D-80FE-9A44A87B7D13}" dt="2023-10-25T04:39:38.134" v="127" actId="478"/>
          <ac:spMkLst>
            <pc:docMk/>
            <pc:sldMk cId="1282964517" sldId="274"/>
            <ac:spMk id="5" creationId="{5CE68B4C-9367-E37B-8D08-10CFAA78BDD5}"/>
          </ac:spMkLst>
        </pc:spChg>
        <pc:spChg chg="mod ord">
          <ac:chgData name="Siyun Min" userId="e23c0fa1924472df" providerId="LiveId" clId="{B7922D84-CCD3-E84D-80FE-9A44A87B7D13}" dt="2023-10-25T04:35:47.308" v="100" actId="700"/>
          <ac:spMkLst>
            <pc:docMk/>
            <pc:sldMk cId="1282964517" sldId="274"/>
            <ac:spMk id="17" creationId="{80BE9F66-D612-7C34-38A2-A4284B251A46}"/>
          </ac:spMkLst>
        </pc:spChg>
        <pc:picChg chg="del">
          <ac:chgData name="Siyun Min" userId="e23c0fa1924472df" providerId="LiveId" clId="{B7922D84-CCD3-E84D-80FE-9A44A87B7D13}" dt="2023-10-25T04:35:49.283" v="101" actId="478"/>
          <ac:picMkLst>
            <pc:docMk/>
            <pc:sldMk cId="1282964517" sldId="274"/>
            <ac:picMk id="2" creationId="{4CDA3B87-5C90-093D-A96E-4B649F9718CC}"/>
          </ac:picMkLst>
        </pc:picChg>
      </pc:sldChg>
      <pc:sldChg chg="addSp delSp modSp mod chgLayout">
        <pc:chgData name="Siyun Min" userId="e23c0fa1924472df" providerId="LiveId" clId="{B7922D84-CCD3-E84D-80FE-9A44A87B7D13}" dt="2023-10-25T04:39:41.663" v="128" actId="478"/>
        <pc:sldMkLst>
          <pc:docMk/>
          <pc:sldMk cId="3452308815" sldId="275"/>
        </pc:sldMkLst>
        <pc:spChg chg="add mod">
          <ac:chgData name="Siyun Min" userId="e23c0fa1924472df" providerId="LiveId" clId="{B7922D84-CCD3-E84D-80FE-9A44A87B7D13}" dt="2023-10-25T04:39:26.672" v="125"/>
          <ac:spMkLst>
            <pc:docMk/>
            <pc:sldMk cId="3452308815" sldId="275"/>
            <ac:spMk id="3" creationId="{5E3FC43B-0CB1-5F3A-789C-2040C069E69B}"/>
          </ac:spMkLst>
        </pc:spChg>
        <pc:spChg chg="mod ord">
          <ac:chgData name="Siyun Min" userId="e23c0fa1924472df" providerId="LiveId" clId="{B7922D84-CCD3-E84D-80FE-9A44A87B7D13}" dt="2023-10-25T04:35:53.423" v="102" actId="700"/>
          <ac:spMkLst>
            <pc:docMk/>
            <pc:sldMk cId="3452308815" sldId="275"/>
            <ac:spMk id="4" creationId="{951C5070-308F-00FE-CC4B-C4D80E858D3D}"/>
          </ac:spMkLst>
        </pc:spChg>
        <pc:spChg chg="del">
          <ac:chgData name="Siyun Min" userId="e23c0fa1924472df" providerId="LiveId" clId="{B7922D84-CCD3-E84D-80FE-9A44A87B7D13}" dt="2023-10-25T04:39:41.663" v="128" actId="478"/>
          <ac:spMkLst>
            <pc:docMk/>
            <pc:sldMk cId="3452308815" sldId="275"/>
            <ac:spMk id="5" creationId="{78924919-44BA-FC25-E50D-96E2F87A36A6}"/>
          </ac:spMkLst>
        </pc:spChg>
        <pc:spChg chg="mod ord">
          <ac:chgData name="Siyun Min" userId="e23c0fa1924472df" providerId="LiveId" clId="{B7922D84-CCD3-E84D-80FE-9A44A87B7D13}" dt="2023-10-25T04:35:53.423" v="102" actId="700"/>
          <ac:spMkLst>
            <pc:docMk/>
            <pc:sldMk cId="3452308815" sldId="275"/>
            <ac:spMk id="17" creationId="{80BE9F66-D612-7C34-38A2-A4284B251A46}"/>
          </ac:spMkLst>
        </pc:spChg>
        <pc:picChg chg="del">
          <ac:chgData name="Siyun Min" userId="e23c0fa1924472df" providerId="LiveId" clId="{B7922D84-CCD3-E84D-80FE-9A44A87B7D13}" dt="2023-10-25T04:35:55.053" v="103" actId="478"/>
          <ac:picMkLst>
            <pc:docMk/>
            <pc:sldMk cId="3452308815" sldId="275"/>
            <ac:picMk id="2" creationId="{B9C7D13E-6A7D-F52D-6CD6-03E25BD3C3E1}"/>
          </ac:picMkLst>
        </pc:picChg>
      </pc:sldChg>
      <pc:sldChg chg="addSp delSp modSp mod chgLayout">
        <pc:chgData name="Siyun Min" userId="e23c0fa1924472df" providerId="LiveId" clId="{B7922D84-CCD3-E84D-80FE-9A44A87B7D13}" dt="2023-10-25T04:39:44.251" v="129" actId="478"/>
        <pc:sldMkLst>
          <pc:docMk/>
          <pc:sldMk cId="4077823265" sldId="276"/>
        </pc:sldMkLst>
        <pc:spChg chg="add mod">
          <ac:chgData name="Siyun Min" userId="e23c0fa1924472df" providerId="LiveId" clId="{B7922D84-CCD3-E84D-80FE-9A44A87B7D13}" dt="2023-10-25T04:39:26.672" v="125"/>
          <ac:spMkLst>
            <pc:docMk/>
            <pc:sldMk cId="4077823265" sldId="276"/>
            <ac:spMk id="3" creationId="{F704FDFC-74E8-37AC-6081-346C395F07C4}"/>
          </ac:spMkLst>
        </pc:spChg>
        <pc:spChg chg="mod ord">
          <ac:chgData name="Siyun Min" userId="e23c0fa1924472df" providerId="LiveId" clId="{B7922D84-CCD3-E84D-80FE-9A44A87B7D13}" dt="2023-10-25T04:35:58.425" v="104" actId="700"/>
          <ac:spMkLst>
            <pc:docMk/>
            <pc:sldMk cId="4077823265" sldId="276"/>
            <ac:spMk id="4" creationId="{1A398432-0C08-8E43-EBA2-18E6DF58B909}"/>
          </ac:spMkLst>
        </pc:spChg>
        <pc:spChg chg="del">
          <ac:chgData name="Siyun Min" userId="e23c0fa1924472df" providerId="LiveId" clId="{B7922D84-CCD3-E84D-80FE-9A44A87B7D13}" dt="2023-10-25T04:39:44.251" v="129" actId="478"/>
          <ac:spMkLst>
            <pc:docMk/>
            <pc:sldMk cId="4077823265" sldId="276"/>
            <ac:spMk id="5" creationId="{CB62DCC8-4F00-EACE-6DED-13408C2277DD}"/>
          </ac:spMkLst>
        </pc:spChg>
        <pc:spChg chg="mod ord">
          <ac:chgData name="Siyun Min" userId="e23c0fa1924472df" providerId="LiveId" clId="{B7922D84-CCD3-E84D-80FE-9A44A87B7D13}" dt="2023-10-25T04:35:58.425" v="104" actId="700"/>
          <ac:spMkLst>
            <pc:docMk/>
            <pc:sldMk cId="4077823265" sldId="276"/>
            <ac:spMk id="17" creationId="{80BE9F66-D612-7C34-38A2-A4284B251A46}"/>
          </ac:spMkLst>
        </pc:spChg>
        <pc:picChg chg="del">
          <ac:chgData name="Siyun Min" userId="e23c0fa1924472df" providerId="LiveId" clId="{B7922D84-CCD3-E84D-80FE-9A44A87B7D13}" dt="2023-10-25T04:35:59.630" v="105" actId="478"/>
          <ac:picMkLst>
            <pc:docMk/>
            <pc:sldMk cId="4077823265" sldId="276"/>
            <ac:picMk id="2" creationId="{D7EE97DD-C165-EDBA-88F6-CE455A127966}"/>
          </ac:picMkLst>
        </pc:picChg>
      </pc:sldChg>
      <pc:sldMasterChg chg="addSp delSp modSp mod delSldLayout modSldLayout sldLayoutOrd">
        <pc:chgData name="Siyun Min" userId="e23c0fa1924472df" providerId="LiveId" clId="{B7922D84-CCD3-E84D-80FE-9A44A87B7D13}" dt="2023-10-25T05:09:22.497" v="186"/>
        <pc:sldMasterMkLst>
          <pc:docMk/>
          <pc:sldMasterMk cId="581767134" sldId="2147483648"/>
        </pc:sldMasterMkLst>
        <pc:spChg chg="mod">
          <ac:chgData name="Siyun Min" userId="e23c0fa1924472df" providerId="LiveId" clId="{B7922D84-CCD3-E84D-80FE-9A44A87B7D13}" dt="2023-10-25T04:37:34.340" v="110" actId="1076"/>
          <ac:spMkLst>
            <pc:docMk/>
            <pc:sldMasterMk cId="581767134" sldId="2147483648"/>
            <ac:spMk id="2" creationId="{E89A4890-7C56-84C1-DB71-ADF5DC617E4C}"/>
          </ac:spMkLst>
        </pc:spChg>
        <pc:spChg chg="mod">
          <ac:chgData name="Siyun Min" userId="e23c0fa1924472df" providerId="LiveId" clId="{B7922D84-CCD3-E84D-80FE-9A44A87B7D13}" dt="2023-10-25T04:37:39.114" v="111" actId="14100"/>
          <ac:spMkLst>
            <pc:docMk/>
            <pc:sldMasterMk cId="581767134" sldId="2147483648"/>
            <ac:spMk id="3" creationId="{95E0CACC-AC52-0F99-7B49-D1E70EBB741B}"/>
          </ac:spMkLst>
        </pc:spChg>
        <pc:spChg chg="mod">
          <ac:chgData name="Siyun Min" userId="e23c0fa1924472df" providerId="LiveId" clId="{B7922D84-CCD3-E84D-80FE-9A44A87B7D13}" dt="2023-10-25T03:11:07.493" v="48" actId="408"/>
          <ac:spMkLst>
            <pc:docMk/>
            <pc:sldMasterMk cId="581767134" sldId="2147483648"/>
            <ac:spMk id="5" creationId="{729CCDC2-B9FB-E743-E78D-F146669BB3B7}"/>
          </ac:spMkLst>
        </pc:spChg>
        <pc:spChg chg="mod">
          <ac:chgData name="Siyun Min" userId="e23c0fa1924472df" providerId="LiveId" clId="{B7922D84-CCD3-E84D-80FE-9A44A87B7D13}" dt="2023-10-25T03:11:07.493" v="48" actId="408"/>
          <ac:spMkLst>
            <pc:docMk/>
            <pc:sldMasterMk cId="581767134" sldId="2147483648"/>
            <ac:spMk id="6" creationId="{E41452DB-DF23-EEE0-0A3D-000FD99FCC70}"/>
          </ac:spMkLst>
        </pc:spChg>
        <pc:picChg chg="add del mod">
          <ac:chgData name="Siyun Min" userId="e23c0fa1924472df" providerId="LiveId" clId="{B7922D84-CCD3-E84D-80FE-9A44A87B7D13}" dt="2023-10-25T05:09:14.001" v="181" actId="21"/>
          <ac:picMkLst>
            <pc:docMk/>
            <pc:sldMasterMk cId="581767134" sldId="2147483648"/>
            <ac:picMk id="4" creationId="{BCF935EB-5FEB-E803-19C6-227F4C98A234}"/>
          </ac:picMkLst>
        </pc:picChg>
        <pc:sldLayoutChg chg="addSp delSp modSp mod ord">
          <pc:chgData name="Siyun Min" userId="e23c0fa1924472df" providerId="LiveId" clId="{B7922D84-CCD3-E84D-80FE-9A44A87B7D13}" dt="2023-10-25T03:11:55.795" v="53" actId="478"/>
          <pc:sldLayoutMkLst>
            <pc:docMk/>
            <pc:sldMasterMk cId="581767134" sldId="2147483648"/>
            <pc:sldLayoutMk cId="164493998" sldId="2147483649"/>
          </pc:sldLayoutMkLst>
          <pc:spChg chg="mod">
            <ac:chgData name="Siyun Min" userId="e23c0fa1924472df" providerId="LiveId" clId="{B7922D84-CCD3-E84D-80FE-9A44A87B7D13}" dt="2023-10-25T03:06:48.282" v="18" actId="14100"/>
            <ac:spMkLst>
              <pc:docMk/>
              <pc:sldMasterMk cId="581767134" sldId="2147483648"/>
              <pc:sldLayoutMk cId="164493998" sldId="2147483649"/>
              <ac:spMk id="2" creationId="{81D3FBF2-4C12-BFFD-2397-90F73DDB3AE9}"/>
            </ac:spMkLst>
          </pc:spChg>
          <pc:spChg chg="mod">
            <ac:chgData name="Siyun Min" userId="e23c0fa1924472df" providerId="LiveId" clId="{B7922D84-CCD3-E84D-80FE-9A44A87B7D13}" dt="2023-10-25T03:06:51.904" v="19" actId="14100"/>
            <ac:spMkLst>
              <pc:docMk/>
              <pc:sldMasterMk cId="581767134" sldId="2147483648"/>
              <pc:sldLayoutMk cId="164493998" sldId="2147483649"/>
              <ac:spMk id="3" creationId="{984C6401-EEB4-CB3A-98BE-530FAFCE6A7C}"/>
            </ac:spMkLst>
          </pc:spChg>
          <pc:spChg chg="add del mod">
            <ac:chgData name="Siyun Min" userId="e23c0fa1924472df" providerId="LiveId" clId="{B7922D84-CCD3-E84D-80FE-9A44A87B7D13}" dt="2023-10-25T03:11:55.795" v="53" actId="478"/>
            <ac:spMkLst>
              <pc:docMk/>
              <pc:sldMasterMk cId="581767134" sldId="2147483648"/>
              <pc:sldLayoutMk cId="164493998" sldId="2147483649"/>
              <ac:spMk id="4" creationId="{DE494BE2-EF4A-4A7C-0777-A3DC84CCA30C}"/>
            </ac:spMkLst>
          </pc:spChg>
          <pc:spChg chg="del">
            <ac:chgData name="Siyun Min" userId="e23c0fa1924472df" providerId="LiveId" clId="{B7922D84-CCD3-E84D-80FE-9A44A87B7D13}" dt="2023-10-25T03:11:45.206" v="50" actId="478"/>
            <ac:spMkLst>
              <pc:docMk/>
              <pc:sldMasterMk cId="581767134" sldId="2147483648"/>
              <pc:sldLayoutMk cId="164493998" sldId="2147483649"/>
              <ac:spMk id="5" creationId="{BB388EC0-5DF0-598F-E875-52E8BFC413EB}"/>
            </ac:spMkLst>
          </pc:spChg>
          <pc:spChg chg="add del mod">
            <ac:chgData name="Siyun Min" userId="e23c0fa1924472df" providerId="LiveId" clId="{B7922D84-CCD3-E84D-80FE-9A44A87B7D13}" dt="2023-10-25T03:11:52.904" v="52" actId="478"/>
            <ac:spMkLst>
              <pc:docMk/>
              <pc:sldMasterMk cId="581767134" sldId="2147483648"/>
              <pc:sldLayoutMk cId="164493998" sldId="2147483649"/>
              <ac:spMk id="6" creationId="{FDF1295E-31C1-C656-2C2A-06119ABC68EA}"/>
            </ac:spMkLst>
          </pc:spChg>
          <pc:spChg chg="del">
            <ac:chgData name="Siyun Min" userId="e23c0fa1924472df" providerId="LiveId" clId="{B7922D84-CCD3-E84D-80FE-9A44A87B7D13}" dt="2023-10-25T03:11:43.492" v="49" actId="478"/>
            <ac:spMkLst>
              <pc:docMk/>
              <pc:sldMasterMk cId="581767134" sldId="2147483648"/>
              <pc:sldLayoutMk cId="164493998" sldId="2147483649"/>
              <ac:spMk id="9" creationId="{6B9D96FC-DCD6-CADD-B13F-8EAA944C94EF}"/>
            </ac:spMkLst>
          </pc:spChg>
        </pc:sldLayoutChg>
        <pc:sldLayoutChg chg="addSp delSp modSp mod">
          <pc:chgData name="Siyun Min" userId="e23c0fa1924472df" providerId="LiveId" clId="{B7922D84-CCD3-E84D-80FE-9A44A87B7D13}" dt="2023-10-25T05:09:17.182" v="182"/>
          <pc:sldLayoutMkLst>
            <pc:docMk/>
            <pc:sldMasterMk cId="581767134" sldId="2147483648"/>
            <pc:sldLayoutMk cId="3438464208" sldId="2147483650"/>
          </pc:sldLayoutMkLst>
          <pc:spChg chg="del mod">
            <ac:chgData name="Siyun Min" userId="e23c0fa1924472df" providerId="LiveId" clId="{B7922D84-CCD3-E84D-80FE-9A44A87B7D13}" dt="2023-10-25T03:12:34.429" v="61" actId="478"/>
            <ac:spMkLst>
              <pc:docMk/>
              <pc:sldMasterMk cId="581767134" sldId="2147483648"/>
              <pc:sldLayoutMk cId="3438464208" sldId="2147483650"/>
              <ac:spMk id="2" creationId="{2696180D-8F9E-429E-D812-BF7C6B8CF584}"/>
            </ac:spMkLst>
          </pc:spChg>
          <pc:spChg chg="del mod">
            <ac:chgData name="Siyun Min" userId="e23c0fa1924472df" providerId="LiveId" clId="{B7922D84-CCD3-E84D-80FE-9A44A87B7D13}" dt="2023-10-25T03:12:35.840" v="62" actId="478"/>
            <ac:spMkLst>
              <pc:docMk/>
              <pc:sldMasterMk cId="581767134" sldId="2147483648"/>
              <pc:sldLayoutMk cId="3438464208" sldId="2147483650"/>
              <ac:spMk id="3" creationId="{E1592531-9B20-7840-F55E-E8B75FF8905C}"/>
            </ac:spMkLst>
          </pc:spChg>
          <pc:spChg chg="add mod">
            <ac:chgData name="Siyun Min" userId="e23c0fa1924472df" providerId="LiveId" clId="{B7922D84-CCD3-E84D-80FE-9A44A87B7D13}" dt="2023-10-25T03:12:19.782" v="56"/>
            <ac:spMkLst>
              <pc:docMk/>
              <pc:sldMasterMk cId="581767134" sldId="2147483648"/>
              <pc:sldLayoutMk cId="3438464208" sldId="2147483650"/>
              <ac:spMk id="4" creationId="{CB386DFC-C92B-EF79-A01B-E524333A9345}"/>
            </ac:spMkLst>
          </pc:spChg>
          <pc:spChg chg="add mod">
            <ac:chgData name="Siyun Min" userId="e23c0fa1924472df" providerId="LiveId" clId="{B7922D84-CCD3-E84D-80FE-9A44A87B7D13}" dt="2023-10-25T03:12:19.782" v="56"/>
            <ac:spMkLst>
              <pc:docMk/>
              <pc:sldMasterMk cId="581767134" sldId="2147483648"/>
              <pc:sldLayoutMk cId="3438464208" sldId="2147483650"/>
              <ac:spMk id="5" creationId="{9F41538A-B086-3061-5273-560459B66E4B}"/>
            </ac:spMkLst>
          </pc:spChg>
          <pc:spChg chg="add mod">
            <ac:chgData name="Siyun Min" userId="e23c0fa1924472df" providerId="LiveId" clId="{B7922D84-CCD3-E84D-80FE-9A44A87B7D13}" dt="2023-10-25T04:37:44.410" v="112" actId="1076"/>
            <ac:spMkLst>
              <pc:docMk/>
              <pc:sldMasterMk cId="581767134" sldId="2147483648"/>
              <pc:sldLayoutMk cId="3438464208" sldId="2147483650"/>
              <ac:spMk id="6" creationId="{CFA020AD-62EB-6C9A-0FA5-AE6B0602F0E9}"/>
            </ac:spMkLst>
          </pc:spChg>
          <pc:spChg chg="add mod">
            <ac:chgData name="Siyun Min" userId="e23c0fa1924472df" providerId="LiveId" clId="{B7922D84-CCD3-E84D-80FE-9A44A87B7D13}" dt="2023-10-25T04:37:48.104" v="113" actId="14100"/>
            <ac:spMkLst>
              <pc:docMk/>
              <pc:sldMasterMk cId="581767134" sldId="2147483648"/>
              <pc:sldLayoutMk cId="3438464208" sldId="2147483650"/>
              <ac:spMk id="8" creationId="{5F6D6BE8-0FA7-0CA4-3D01-75C88A05FA17}"/>
            </ac:spMkLst>
          </pc:spChg>
          <pc:spChg chg="del">
            <ac:chgData name="Siyun Min" userId="e23c0fa1924472df" providerId="LiveId" clId="{B7922D84-CCD3-E84D-80FE-9A44A87B7D13}" dt="2023-10-25T03:12:17.799" v="54" actId="478"/>
            <ac:spMkLst>
              <pc:docMk/>
              <pc:sldMasterMk cId="581767134" sldId="2147483648"/>
              <pc:sldLayoutMk cId="3438464208" sldId="2147483650"/>
              <ac:spMk id="10" creationId="{56C13F34-A7D1-1E4E-B470-94860D930655}"/>
            </ac:spMkLst>
          </pc:spChg>
          <pc:spChg chg="del">
            <ac:chgData name="Siyun Min" userId="e23c0fa1924472df" providerId="LiveId" clId="{B7922D84-CCD3-E84D-80FE-9A44A87B7D13}" dt="2023-10-25T03:12:18.613" v="55" actId="478"/>
            <ac:spMkLst>
              <pc:docMk/>
              <pc:sldMasterMk cId="581767134" sldId="2147483648"/>
              <pc:sldLayoutMk cId="3438464208" sldId="2147483650"/>
              <ac:spMk id="11" creationId="{B80973FA-832B-C236-23C9-A649DECBF6C2}"/>
            </ac:spMkLst>
          </pc:spChg>
          <pc:picChg chg="del">
            <ac:chgData name="Siyun Min" userId="e23c0fa1924472df" providerId="LiveId" clId="{B7922D84-CCD3-E84D-80FE-9A44A87B7D13}" dt="2023-10-25T03:04:27.418" v="6" actId="21"/>
            <ac:picMkLst>
              <pc:docMk/>
              <pc:sldMasterMk cId="581767134" sldId="2147483648"/>
              <pc:sldLayoutMk cId="3438464208" sldId="2147483650"/>
              <ac:picMk id="7" creationId="{6DAF1CFA-CA8F-148B-0B01-934783F1F49B}"/>
            </ac:picMkLst>
          </pc:picChg>
          <pc:picChg chg="add mod">
            <ac:chgData name="Siyun Min" userId="e23c0fa1924472df" providerId="LiveId" clId="{B7922D84-CCD3-E84D-80FE-9A44A87B7D13}" dt="2023-10-25T05:09:17.182" v="182"/>
            <ac:picMkLst>
              <pc:docMk/>
              <pc:sldMasterMk cId="581767134" sldId="2147483648"/>
              <pc:sldLayoutMk cId="3438464208" sldId="2147483650"/>
              <ac:picMk id="9" creationId="{C3357853-43A1-6B62-343B-763855F68FD0}"/>
            </ac:picMkLst>
          </pc:picChg>
        </pc:sldLayoutChg>
        <pc:sldLayoutChg chg="delSp del mod">
          <pc:chgData name="Siyun Min" userId="e23c0fa1924472df" providerId="LiveId" clId="{B7922D84-CCD3-E84D-80FE-9A44A87B7D13}" dt="2023-10-25T03:07:06.167" v="20" actId="2696"/>
          <pc:sldLayoutMkLst>
            <pc:docMk/>
            <pc:sldMasterMk cId="581767134" sldId="2147483648"/>
            <pc:sldLayoutMk cId="1106275469" sldId="2147483651"/>
          </pc:sldLayoutMkLst>
          <pc:picChg chg="del">
            <ac:chgData name="Siyun Min" userId="e23c0fa1924472df" providerId="LiveId" clId="{B7922D84-CCD3-E84D-80FE-9A44A87B7D13}" dt="2023-10-25T03:06:02.989" v="11" actId="478"/>
            <ac:picMkLst>
              <pc:docMk/>
              <pc:sldMasterMk cId="581767134" sldId="2147483648"/>
              <pc:sldLayoutMk cId="1106275469" sldId="2147483651"/>
              <ac:picMk id="8" creationId="{62574352-4D85-8E71-883E-6FE2AF746A90}"/>
            </ac:picMkLst>
          </pc:picChg>
        </pc:sldLayoutChg>
        <pc:sldLayoutChg chg="addSp delSp modSp mod">
          <pc:chgData name="Siyun Min" userId="e23c0fa1924472df" providerId="LiveId" clId="{B7922D84-CCD3-E84D-80FE-9A44A87B7D13}" dt="2023-10-25T05:09:19.451" v="183"/>
          <pc:sldLayoutMkLst>
            <pc:docMk/>
            <pc:sldMasterMk cId="581767134" sldId="2147483648"/>
            <pc:sldLayoutMk cId="818809233" sldId="2147483652"/>
          </pc:sldLayoutMkLst>
          <pc:spChg chg="mod">
            <ac:chgData name="Siyun Min" userId="e23c0fa1924472df" providerId="LiveId" clId="{B7922D84-CCD3-E84D-80FE-9A44A87B7D13}" dt="2023-10-25T04:37:55.534" v="114" actId="14100"/>
            <ac:spMkLst>
              <pc:docMk/>
              <pc:sldMasterMk cId="581767134" sldId="2147483648"/>
              <pc:sldLayoutMk cId="818809233" sldId="2147483652"/>
              <ac:spMk id="3" creationId="{5AEAA552-0E02-6574-34F1-BAE7F373FDAE}"/>
            </ac:spMkLst>
          </pc:spChg>
          <pc:spChg chg="mod">
            <ac:chgData name="Siyun Min" userId="e23c0fa1924472df" providerId="LiveId" clId="{B7922D84-CCD3-E84D-80FE-9A44A87B7D13}" dt="2023-10-25T04:37:55.534" v="114" actId="14100"/>
            <ac:spMkLst>
              <pc:docMk/>
              <pc:sldMasterMk cId="581767134" sldId="2147483648"/>
              <pc:sldLayoutMk cId="818809233" sldId="2147483652"/>
              <ac:spMk id="4" creationId="{3D4DA0EB-B123-DED5-5C13-3D340887C713}"/>
            </ac:spMkLst>
          </pc:spChg>
          <pc:spChg chg="add mod">
            <ac:chgData name="Siyun Min" userId="e23c0fa1924472df" providerId="LiveId" clId="{B7922D84-CCD3-E84D-80FE-9A44A87B7D13}" dt="2023-10-25T03:13:24.834" v="69"/>
            <ac:spMkLst>
              <pc:docMk/>
              <pc:sldMasterMk cId="581767134" sldId="2147483648"/>
              <pc:sldLayoutMk cId="818809233" sldId="2147483652"/>
              <ac:spMk id="5" creationId="{C11DB30D-18A0-3005-3A8F-197145ABAD17}"/>
            </ac:spMkLst>
          </pc:spChg>
          <pc:spChg chg="add mod">
            <ac:chgData name="Siyun Min" userId="e23c0fa1924472df" providerId="LiveId" clId="{B7922D84-CCD3-E84D-80FE-9A44A87B7D13}" dt="2023-10-25T03:13:24.834" v="69"/>
            <ac:spMkLst>
              <pc:docMk/>
              <pc:sldMasterMk cId="581767134" sldId="2147483648"/>
              <pc:sldLayoutMk cId="818809233" sldId="2147483652"/>
              <ac:spMk id="6" creationId="{2216F1CA-BAF9-3D02-F618-FB1B52C90CB2}"/>
            </ac:spMkLst>
          </pc:spChg>
          <pc:spChg chg="del">
            <ac:chgData name="Siyun Min" userId="e23c0fa1924472df" providerId="LiveId" clId="{B7922D84-CCD3-E84D-80FE-9A44A87B7D13}" dt="2023-10-25T03:13:16.888" v="68" actId="478"/>
            <ac:spMkLst>
              <pc:docMk/>
              <pc:sldMasterMk cId="581767134" sldId="2147483648"/>
              <pc:sldLayoutMk cId="818809233" sldId="2147483652"/>
              <ac:spMk id="10" creationId="{7E1C7425-7585-4938-88B9-7FD42ECA6551}"/>
            </ac:spMkLst>
          </pc:spChg>
          <pc:spChg chg="del">
            <ac:chgData name="Siyun Min" userId="e23c0fa1924472df" providerId="LiveId" clId="{B7922D84-CCD3-E84D-80FE-9A44A87B7D13}" dt="2023-10-25T03:13:16.207" v="67" actId="478"/>
            <ac:spMkLst>
              <pc:docMk/>
              <pc:sldMasterMk cId="581767134" sldId="2147483648"/>
              <pc:sldLayoutMk cId="818809233" sldId="2147483652"/>
              <ac:spMk id="11" creationId="{EA8AEB87-60A7-33A7-9A60-6341F19A096C}"/>
            </ac:spMkLst>
          </pc:spChg>
          <pc:picChg chg="add mod">
            <ac:chgData name="Siyun Min" userId="e23c0fa1924472df" providerId="LiveId" clId="{B7922D84-CCD3-E84D-80FE-9A44A87B7D13}" dt="2023-10-25T05:09:19.451" v="183"/>
            <ac:picMkLst>
              <pc:docMk/>
              <pc:sldMasterMk cId="581767134" sldId="2147483648"/>
              <pc:sldLayoutMk cId="818809233" sldId="2147483652"/>
              <ac:picMk id="7" creationId="{574596B3-0794-26B4-BEE7-A0381C638600}"/>
            </ac:picMkLst>
          </pc:picChg>
          <pc:picChg chg="del">
            <ac:chgData name="Siyun Min" userId="e23c0fa1924472df" providerId="LiveId" clId="{B7922D84-CCD3-E84D-80FE-9A44A87B7D13}" dt="2023-10-25T03:06:04.937" v="12" actId="478"/>
            <ac:picMkLst>
              <pc:docMk/>
              <pc:sldMasterMk cId="581767134" sldId="2147483648"/>
              <pc:sldLayoutMk cId="818809233" sldId="2147483652"/>
              <ac:picMk id="9" creationId="{061548C6-501F-11A1-DD0B-945063F53547}"/>
            </ac:picMkLst>
          </pc:picChg>
        </pc:sldLayoutChg>
        <pc:sldLayoutChg chg="addSp delSp modSp mod">
          <pc:chgData name="Siyun Min" userId="e23c0fa1924472df" providerId="LiveId" clId="{B7922D84-CCD3-E84D-80FE-9A44A87B7D13}" dt="2023-10-25T05:09:20.529" v="184"/>
          <pc:sldLayoutMkLst>
            <pc:docMk/>
            <pc:sldMasterMk cId="581767134" sldId="2147483648"/>
            <pc:sldLayoutMk cId="954343283" sldId="2147483653"/>
          </pc:sldLayoutMkLst>
          <pc:spChg chg="del mod">
            <ac:chgData name="Siyun Min" userId="e23c0fa1924472df" providerId="LiveId" clId="{B7922D84-CCD3-E84D-80FE-9A44A87B7D13}" dt="2023-10-25T03:13:49.014" v="77" actId="478"/>
            <ac:spMkLst>
              <pc:docMk/>
              <pc:sldMasterMk cId="581767134" sldId="2147483648"/>
              <pc:sldLayoutMk cId="954343283" sldId="2147483653"/>
              <ac:spMk id="2" creationId="{09EDFE23-05B2-57CC-8EA9-646C1FC0F3CA}"/>
            </ac:spMkLst>
          </pc:spChg>
          <pc:spChg chg="mod">
            <ac:chgData name="Siyun Min" userId="e23c0fa1924472df" providerId="LiveId" clId="{B7922D84-CCD3-E84D-80FE-9A44A87B7D13}" dt="2023-10-25T04:38:05.810" v="116" actId="1076"/>
            <ac:spMkLst>
              <pc:docMk/>
              <pc:sldMasterMk cId="581767134" sldId="2147483648"/>
              <pc:sldLayoutMk cId="954343283" sldId="2147483653"/>
              <ac:spMk id="3" creationId="{CD73FB57-F375-1F74-4485-A5BAAA280575}"/>
            </ac:spMkLst>
          </pc:spChg>
          <pc:spChg chg="mod">
            <ac:chgData name="Siyun Min" userId="e23c0fa1924472df" providerId="LiveId" clId="{B7922D84-CCD3-E84D-80FE-9A44A87B7D13}" dt="2023-10-25T04:38:13.011" v="117" actId="14100"/>
            <ac:spMkLst>
              <pc:docMk/>
              <pc:sldMasterMk cId="581767134" sldId="2147483648"/>
              <pc:sldLayoutMk cId="954343283" sldId="2147483653"/>
              <ac:spMk id="4" creationId="{37C86CEA-C939-60E6-C0B7-554F29CCCEB1}"/>
            </ac:spMkLst>
          </pc:spChg>
          <pc:spChg chg="mod">
            <ac:chgData name="Siyun Min" userId="e23c0fa1924472df" providerId="LiveId" clId="{B7922D84-CCD3-E84D-80FE-9A44A87B7D13}" dt="2023-10-25T04:38:05.810" v="116" actId="1076"/>
            <ac:spMkLst>
              <pc:docMk/>
              <pc:sldMasterMk cId="581767134" sldId="2147483648"/>
              <pc:sldLayoutMk cId="954343283" sldId="2147483653"/>
              <ac:spMk id="5" creationId="{7A6F515F-03A1-D46E-6411-C589F3EE9A4B}"/>
            </ac:spMkLst>
          </pc:spChg>
          <pc:spChg chg="mod">
            <ac:chgData name="Siyun Min" userId="e23c0fa1924472df" providerId="LiveId" clId="{B7922D84-CCD3-E84D-80FE-9A44A87B7D13}" dt="2023-10-25T04:38:13.011" v="117" actId="14100"/>
            <ac:spMkLst>
              <pc:docMk/>
              <pc:sldMasterMk cId="581767134" sldId="2147483648"/>
              <pc:sldLayoutMk cId="954343283" sldId="2147483653"/>
              <ac:spMk id="6" creationId="{E6454211-DDE2-1861-2256-98A64EF09700}"/>
            </ac:spMkLst>
          </pc:spChg>
          <pc:spChg chg="add mod">
            <ac:chgData name="Siyun Min" userId="e23c0fa1924472df" providerId="LiveId" clId="{B7922D84-CCD3-E84D-80FE-9A44A87B7D13}" dt="2023-10-25T03:13:32.713" v="72"/>
            <ac:spMkLst>
              <pc:docMk/>
              <pc:sldMasterMk cId="581767134" sldId="2147483648"/>
              <pc:sldLayoutMk cId="954343283" sldId="2147483653"/>
              <ac:spMk id="7" creationId="{D37CAEF8-1171-09F1-B70E-69753B26E3C3}"/>
            </ac:spMkLst>
          </pc:spChg>
          <pc:spChg chg="add mod">
            <ac:chgData name="Siyun Min" userId="e23c0fa1924472df" providerId="LiveId" clId="{B7922D84-CCD3-E84D-80FE-9A44A87B7D13}" dt="2023-10-25T03:13:32.713" v="72"/>
            <ac:spMkLst>
              <pc:docMk/>
              <pc:sldMasterMk cId="581767134" sldId="2147483648"/>
              <pc:sldLayoutMk cId="954343283" sldId="2147483653"/>
              <ac:spMk id="8" creationId="{C867D5EA-0839-4A39-69A4-A6B3CDA60499}"/>
            </ac:spMkLst>
          </pc:spChg>
          <pc:spChg chg="add mod">
            <ac:chgData name="Siyun Min" userId="e23c0fa1924472df" providerId="LiveId" clId="{B7922D84-CCD3-E84D-80FE-9A44A87B7D13}" dt="2023-10-25T04:38:00.720" v="115" actId="1076"/>
            <ac:spMkLst>
              <pc:docMk/>
              <pc:sldMasterMk cId="581767134" sldId="2147483648"/>
              <pc:sldLayoutMk cId="954343283" sldId="2147483653"/>
              <ac:spMk id="9" creationId="{0AFC2793-BA2B-463F-D71C-07AAA43228BF}"/>
            </ac:spMkLst>
          </pc:spChg>
          <pc:spChg chg="del">
            <ac:chgData name="Siyun Min" userId="e23c0fa1924472df" providerId="LiveId" clId="{B7922D84-CCD3-E84D-80FE-9A44A87B7D13}" dt="2023-10-25T03:13:30.312" v="70" actId="478"/>
            <ac:spMkLst>
              <pc:docMk/>
              <pc:sldMasterMk cId="581767134" sldId="2147483648"/>
              <pc:sldLayoutMk cId="954343283" sldId="2147483653"/>
              <ac:spMk id="12" creationId="{EE4117B2-97B4-0C21-C0BE-2270027A0E65}"/>
            </ac:spMkLst>
          </pc:spChg>
          <pc:spChg chg="del">
            <ac:chgData name="Siyun Min" userId="e23c0fa1924472df" providerId="LiveId" clId="{B7922D84-CCD3-E84D-80FE-9A44A87B7D13}" dt="2023-10-25T03:13:31.379" v="71" actId="478"/>
            <ac:spMkLst>
              <pc:docMk/>
              <pc:sldMasterMk cId="581767134" sldId="2147483648"/>
              <pc:sldLayoutMk cId="954343283" sldId="2147483653"/>
              <ac:spMk id="13" creationId="{194A072F-9548-B8D4-BA11-E70B8A406D2D}"/>
            </ac:spMkLst>
          </pc:spChg>
          <pc:picChg chg="add mod">
            <ac:chgData name="Siyun Min" userId="e23c0fa1924472df" providerId="LiveId" clId="{B7922D84-CCD3-E84D-80FE-9A44A87B7D13}" dt="2023-10-25T05:09:20.529" v="184"/>
            <ac:picMkLst>
              <pc:docMk/>
              <pc:sldMasterMk cId="581767134" sldId="2147483648"/>
              <pc:sldLayoutMk cId="954343283" sldId="2147483653"/>
              <ac:picMk id="10" creationId="{158B7BB0-2857-0C91-F174-4920D15E5234}"/>
            </ac:picMkLst>
          </pc:picChg>
          <pc:picChg chg="del">
            <ac:chgData name="Siyun Min" userId="e23c0fa1924472df" providerId="LiveId" clId="{B7922D84-CCD3-E84D-80FE-9A44A87B7D13}" dt="2023-10-25T03:06:06.614" v="13" actId="478"/>
            <ac:picMkLst>
              <pc:docMk/>
              <pc:sldMasterMk cId="581767134" sldId="2147483648"/>
              <pc:sldLayoutMk cId="954343283" sldId="2147483653"/>
              <ac:picMk id="11" creationId="{5744A512-5072-F437-0B57-5F9376D8DEA1}"/>
            </ac:picMkLst>
          </pc:picChg>
        </pc:sldLayoutChg>
        <pc:sldLayoutChg chg="addSp delSp modSp mod">
          <pc:chgData name="Siyun Min" userId="e23c0fa1924472df" providerId="LiveId" clId="{B7922D84-CCD3-E84D-80FE-9A44A87B7D13}" dt="2023-10-25T05:09:21.483" v="185"/>
          <pc:sldLayoutMkLst>
            <pc:docMk/>
            <pc:sldMasterMk cId="581767134" sldId="2147483648"/>
            <pc:sldLayoutMk cId="1027270319" sldId="2147483654"/>
          </pc:sldLayoutMkLst>
          <pc:spChg chg="del mod">
            <ac:chgData name="Siyun Min" userId="e23c0fa1924472df" providerId="LiveId" clId="{B7922D84-CCD3-E84D-80FE-9A44A87B7D13}" dt="2023-10-25T03:13:44.304" v="76" actId="478"/>
            <ac:spMkLst>
              <pc:docMk/>
              <pc:sldMasterMk cId="581767134" sldId="2147483648"/>
              <pc:sldLayoutMk cId="1027270319" sldId="2147483654"/>
              <ac:spMk id="2" creationId="{2B66466A-3B6A-42F9-F5A5-BB6301D85E05}"/>
            </ac:spMkLst>
          </pc:spChg>
          <pc:spChg chg="add mod">
            <ac:chgData name="Siyun Min" userId="e23c0fa1924472df" providerId="LiveId" clId="{B7922D84-CCD3-E84D-80FE-9A44A87B7D13}" dt="2023-10-25T03:13:38.700" v="75"/>
            <ac:spMkLst>
              <pc:docMk/>
              <pc:sldMasterMk cId="581767134" sldId="2147483648"/>
              <pc:sldLayoutMk cId="1027270319" sldId="2147483654"/>
              <ac:spMk id="3" creationId="{AC87265E-4054-114D-F062-EE7B0A73FCAA}"/>
            </ac:spMkLst>
          </pc:spChg>
          <pc:spChg chg="add mod">
            <ac:chgData name="Siyun Min" userId="e23c0fa1924472df" providerId="LiveId" clId="{B7922D84-CCD3-E84D-80FE-9A44A87B7D13}" dt="2023-10-25T03:13:38.700" v="75"/>
            <ac:spMkLst>
              <pc:docMk/>
              <pc:sldMasterMk cId="581767134" sldId="2147483648"/>
              <pc:sldLayoutMk cId="1027270319" sldId="2147483654"/>
              <ac:spMk id="4" creationId="{21583A57-D811-EAD5-1129-9976EE57415C}"/>
            </ac:spMkLst>
          </pc:spChg>
          <pc:spChg chg="add mod">
            <ac:chgData name="Siyun Min" userId="e23c0fa1924472df" providerId="LiveId" clId="{B7922D84-CCD3-E84D-80FE-9A44A87B7D13}" dt="2023-10-25T04:38:17.664" v="118" actId="1076"/>
            <ac:spMkLst>
              <pc:docMk/>
              <pc:sldMasterMk cId="581767134" sldId="2147483648"/>
              <pc:sldLayoutMk cId="1027270319" sldId="2147483654"/>
              <ac:spMk id="5" creationId="{96B7FA86-9288-8F23-4052-B96C47FA4C4E}"/>
            </ac:spMkLst>
          </pc:spChg>
          <pc:spChg chg="del">
            <ac:chgData name="Siyun Min" userId="e23c0fa1924472df" providerId="LiveId" clId="{B7922D84-CCD3-E84D-80FE-9A44A87B7D13}" dt="2023-10-25T03:13:36.547" v="73" actId="478"/>
            <ac:spMkLst>
              <pc:docMk/>
              <pc:sldMasterMk cId="581767134" sldId="2147483648"/>
              <pc:sldLayoutMk cId="1027270319" sldId="2147483654"/>
              <ac:spMk id="8" creationId="{1916F237-27A6-4AEF-EE3A-BC63176A602C}"/>
            </ac:spMkLst>
          </pc:spChg>
          <pc:spChg chg="del">
            <ac:chgData name="Siyun Min" userId="e23c0fa1924472df" providerId="LiveId" clId="{B7922D84-CCD3-E84D-80FE-9A44A87B7D13}" dt="2023-10-25T03:13:37.393" v="74" actId="478"/>
            <ac:spMkLst>
              <pc:docMk/>
              <pc:sldMasterMk cId="581767134" sldId="2147483648"/>
              <pc:sldLayoutMk cId="1027270319" sldId="2147483654"/>
              <ac:spMk id="9" creationId="{CBBC1829-B077-153C-BAEC-D32F0EAB0F42}"/>
            </ac:spMkLst>
          </pc:spChg>
          <pc:picChg chg="add mod">
            <ac:chgData name="Siyun Min" userId="e23c0fa1924472df" providerId="LiveId" clId="{B7922D84-CCD3-E84D-80FE-9A44A87B7D13}" dt="2023-10-25T05:09:21.483" v="185"/>
            <ac:picMkLst>
              <pc:docMk/>
              <pc:sldMasterMk cId="581767134" sldId="2147483648"/>
              <pc:sldLayoutMk cId="1027270319" sldId="2147483654"/>
              <ac:picMk id="6" creationId="{8A428056-81DA-A0C1-92B8-3E15EBABD924}"/>
            </ac:picMkLst>
          </pc:picChg>
        </pc:sldLayoutChg>
        <pc:sldLayoutChg chg="addSp modSp">
          <pc:chgData name="Siyun Min" userId="e23c0fa1924472df" providerId="LiveId" clId="{B7922D84-CCD3-E84D-80FE-9A44A87B7D13}" dt="2023-10-25T05:09:22.497" v="186"/>
          <pc:sldLayoutMkLst>
            <pc:docMk/>
            <pc:sldMasterMk cId="581767134" sldId="2147483648"/>
            <pc:sldLayoutMk cId="2652117004" sldId="2147483655"/>
          </pc:sldLayoutMkLst>
          <pc:spChg chg="add mod">
            <ac:chgData name="Siyun Min" userId="e23c0fa1924472df" providerId="LiveId" clId="{B7922D84-CCD3-E84D-80FE-9A44A87B7D13}" dt="2023-10-25T03:07:19.852" v="23"/>
            <ac:spMkLst>
              <pc:docMk/>
              <pc:sldMasterMk cId="581767134" sldId="2147483648"/>
              <pc:sldLayoutMk cId="2652117004" sldId="2147483655"/>
              <ac:spMk id="2" creationId="{EAE652A3-8DCD-BBF2-39BA-B21D26DB034D}"/>
            </ac:spMkLst>
          </pc:spChg>
          <pc:spChg chg="add mod">
            <ac:chgData name="Siyun Min" userId="e23c0fa1924472df" providerId="LiveId" clId="{B7922D84-CCD3-E84D-80FE-9A44A87B7D13}" dt="2023-10-25T03:07:19.852" v="23"/>
            <ac:spMkLst>
              <pc:docMk/>
              <pc:sldMasterMk cId="581767134" sldId="2147483648"/>
              <pc:sldLayoutMk cId="2652117004" sldId="2147483655"/>
              <ac:spMk id="3" creationId="{1D3A9C93-6D1C-9688-DFEB-B8F5DBD13FEE}"/>
            </ac:spMkLst>
          </pc:spChg>
          <pc:picChg chg="add mod">
            <ac:chgData name="Siyun Min" userId="e23c0fa1924472df" providerId="LiveId" clId="{B7922D84-CCD3-E84D-80FE-9A44A87B7D13}" dt="2023-10-25T05:09:22.497" v="186"/>
            <ac:picMkLst>
              <pc:docMk/>
              <pc:sldMasterMk cId="581767134" sldId="2147483648"/>
              <pc:sldLayoutMk cId="2652117004" sldId="2147483655"/>
              <ac:picMk id="4" creationId="{B5681EB0-8874-648F-CFCF-451DE6C0C210}"/>
            </ac:picMkLst>
          </pc:picChg>
        </pc:sldLayoutChg>
        <pc:sldLayoutChg chg="delSp modSp del mod">
          <pc:chgData name="Siyun Min" userId="e23c0fa1924472df" providerId="LiveId" clId="{B7922D84-CCD3-E84D-80FE-9A44A87B7D13}" dt="2023-10-25T03:14:34.370" v="84" actId="2696"/>
          <pc:sldLayoutMkLst>
            <pc:docMk/>
            <pc:sldMasterMk cId="581767134" sldId="2147483648"/>
            <pc:sldLayoutMk cId="534033425" sldId="2147483656"/>
          </pc:sldLayoutMkLst>
          <pc:spChg chg="mod">
            <ac:chgData name="Siyun Min" userId="e23c0fa1924472df" providerId="LiveId" clId="{B7922D84-CCD3-E84D-80FE-9A44A87B7D13}" dt="2023-10-25T03:14:20.887" v="83" actId="14100"/>
            <ac:spMkLst>
              <pc:docMk/>
              <pc:sldMasterMk cId="581767134" sldId="2147483648"/>
              <pc:sldLayoutMk cId="534033425" sldId="2147483656"/>
              <ac:spMk id="2" creationId="{4F9C97F8-9526-7391-61F9-76C93DDCFB41}"/>
            </ac:spMkLst>
          </pc:spChg>
          <pc:spChg chg="mod">
            <ac:chgData name="Siyun Min" userId="e23c0fa1924472df" providerId="LiveId" clId="{B7922D84-CCD3-E84D-80FE-9A44A87B7D13}" dt="2023-10-25T03:14:20.887" v="83" actId="14100"/>
            <ac:spMkLst>
              <pc:docMk/>
              <pc:sldMasterMk cId="581767134" sldId="2147483648"/>
              <pc:sldLayoutMk cId="534033425" sldId="2147483656"/>
              <ac:spMk id="4" creationId="{5E5859F7-6E4C-CC0E-6A24-EB465C297900}"/>
            </ac:spMkLst>
          </pc:spChg>
          <pc:picChg chg="del">
            <ac:chgData name="Siyun Min" userId="e23c0fa1924472df" providerId="LiveId" clId="{B7922D84-CCD3-E84D-80FE-9A44A87B7D13}" dt="2023-10-25T03:06:11.909" v="14" actId="478"/>
            <ac:picMkLst>
              <pc:docMk/>
              <pc:sldMasterMk cId="581767134" sldId="2147483648"/>
              <pc:sldLayoutMk cId="534033425" sldId="2147483656"/>
              <ac:picMk id="9" creationId="{D7818EA8-077F-5532-09FA-07B40BFDBD28}"/>
            </ac:picMkLst>
          </pc:picChg>
        </pc:sldLayoutChg>
        <pc:sldLayoutChg chg="delSp del mod">
          <pc:chgData name="Siyun Min" userId="e23c0fa1924472df" providerId="LiveId" clId="{B7922D84-CCD3-E84D-80FE-9A44A87B7D13}" dt="2023-10-25T03:14:34.381" v="85" actId="2696"/>
          <pc:sldLayoutMkLst>
            <pc:docMk/>
            <pc:sldMasterMk cId="581767134" sldId="2147483648"/>
            <pc:sldLayoutMk cId="1870339951" sldId="2147483657"/>
          </pc:sldLayoutMkLst>
          <pc:picChg chg="del">
            <ac:chgData name="Siyun Min" userId="e23c0fa1924472df" providerId="LiveId" clId="{B7922D84-CCD3-E84D-80FE-9A44A87B7D13}" dt="2023-10-25T03:06:13.338" v="15" actId="478"/>
            <ac:picMkLst>
              <pc:docMk/>
              <pc:sldMasterMk cId="581767134" sldId="2147483648"/>
              <pc:sldLayoutMk cId="1870339951" sldId="2147483657"/>
              <ac:picMk id="9" creationId="{3E22C62A-2A9C-E7FD-3B3B-6817CDC6F88B}"/>
            </ac:picMkLst>
          </pc:picChg>
        </pc:sldLayoutChg>
        <pc:sldLayoutChg chg="delSp del mod">
          <pc:chgData name="Siyun Min" userId="e23c0fa1924472df" providerId="LiveId" clId="{B7922D84-CCD3-E84D-80FE-9A44A87B7D13}" dt="2023-10-25T03:07:12.042" v="22" actId="2696"/>
          <pc:sldLayoutMkLst>
            <pc:docMk/>
            <pc:sldMasterMk cId="581767134" sldId="2147483648"/>
            <pc:sldLayoutMk cId="1272111458" sldId="2147483658"/>
          </pc:sldLayoutMkLst>
          <pc:picChg chg="del">
            <ac:chgData name="Siyun Min" userId="e23c0fa1924472df" providerId="LiveId" clId="{B7922D84-CCD3-E84D-80FE-9A44A87B7D13}" dt="2023-10-25T03:06:16.018" v="16" actId="478"/>
            <ac:picMkLst>
              <pc:docMk/>
              <pc:sldMasterMk cId="581767134" sldId="2147483648"/>
              <pc:sldLayoutMk cId="1272111458" sldId="2147483658"/>
              <ac:picMk id="8" creationId="{2FE4DEA6-5D7D-38B3-2D29-8D62401793D2}"/>
            </ac:picMkLst>
          </pc:picChg>
        </pc:sldLayoutChg>
        <pc:sldLayoutChg chg="delSp del mod">
          <pc:chgData name="Siyun Min" userId="e23c0fa1924472df" providerId="LiveId" clId="{B7922D84-CCD3-E84D-80FE-9A44A87B7D13}" dt="2023-10-25T03:07:11.363" v="21" actId="2696"/>
          <pc:sldLayoutMkLst>
            <pc:docMk/>
            <pc:sldMasterMk cId="581767134" sldId="2147483648"/>
            <pc:sldLayoutMk cId="1998548633" sldId="2147483659"/>
          </pc:sldLayoutMkLst>
          <pc:picChg chg="del">
            <ac:chgData name="Siyun Min" userId="e23c0fa1924472df" providerId="LiveId" clId="{B7922D84-CCD3-E84D-80FE-9A44A87B7D13}" dt="2023-10-25T03:06:17.611" v="17" actId="478"/>
            <ac:picMkLst>
              <pc:docMk/>
              <pc:sldMasterMk cId="581767134" sldId="2147483648"/>
              <pc:sldLayoutMk cId="1998548633" sldId="2147483659"/>
              <ac:picMk id="8" creationId="{7806D390-EC2E-EBAA-F1CD-E12292F91034}"/>
            </ac:picMkLst>
          </pc:picChg>
        </pc:sldLayoutChg>
      </pc:sldMasterChg>
    </pc:docChg>
  </pc:docChgLst>
  <pc:docChgLst>
    <pc:chgData name="Siyun Min" userId="e23c0fa1924472df" providerId="LiveId" clId="{900E3A8A-E9F9-47D4-952D-7BD8BF408B4B}"/>
    <pc:docChg chg="addSld delSld">
      <pc:chgData name="Siyun Min" userId="e23c0fa1924472df" providerId="LiveId" clId="{900E3A8A-E9F9-47D4-952D-7BD8BF408B4B}" dt="2024-01-25T14:09:27.466" v="1" actId="47"/>
      <pc:docMkLst>
        <pc:docMk/>
      </pc:docMkLst>
      <pc:sldChg chg="new del">
        <pc:chgData name="Siyun Min" userId="e23c0fa1924472df" providerId="LiveId" clId="{900E3A8A-E9F9-47D4-952D-7BD8BF408B4B}" dt="2024-01-25T14:09:27.466" v="1" actId="47"/>
        <pc:sldMkLst>
          <pc:docMk/>
          <pc:sldMk cId="2870764734" sldId="27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A039BF-CBEB-A9B5-EE63-49AE719702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1C8804-A44B-DC89-589F-E89FC0013E5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18AE4-A375-4C64-8594-EFCB8BC875E8}" type="datetimeFigureOut">
              <a:rPr lang="ko-KR" altLang="en-US" smtClean="0"/>
              <a:t>2024-01-25</a:t>
            </a:fld>
            <a:endParaRPr lang="ko-K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42AD8C-5D00-16B2-2618-1CB6D3518FC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E3A6C1-6721-F633-A4CF-FCC901123E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DF89A-9C53-4E33-AEE6-8390875746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22118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92D36B-1D85-4EB2-9371-E8C56267370E}" type="datetimeFigureOut">
              <a:rPr lang="ko-KR" altLang="en-US" smtClean="0"/>
              <a:t>2024-01-25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50C34-3DCD-41A3-B829-70D80EF9B0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5447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33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3FBF2-4C12-BFFD-2397-90F73DDB3A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9" y="1122363"/>
            <a:ext cx="5257799" cy="3592706"/>
          </a:xfrm>
        </p:spPr>
        <p:txBody>
          <a:bodyPr anchor="t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altLang="ko-KR" dirty="0"/>
              <a:t>Click to edit Master title style</a:t>
            </a:r>
            <a:endParaRPr lang="ko-KR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4C6401-EEB4-CB3A-98BE-530FAFCE6A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8" y="4814595"/>
            <a:ext cx="5257799" cy="921041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EC33332-FA40-01CE-82F1-A30463B833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199" y="620713"/>
            <a:ext cx="1211532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93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B386DFC-C92B-EF79-A01B-E524333A93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82309" y="6356350"/>
            <a:ext cx="96290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F41538A-B086-3061-5273-560459B66E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404" y="6351892"/>
            <a:ext cx="4867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338D"/>
                </a:solidFill>
              </a:defRPr>
            </a:lvl1pPr>
          </a:lstStyle>
          <a:p>
            <a:fld id="{E9BDDC09-2A2F-4CC0-B05E-1CF9D30E309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CFA020AD-62EB-6C9A-0FA5-AE6B0602F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711" y="175088"/>
            <a:ext cx="11521440" cy="6128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F6D6BE8-0FA7-0CA4-3D01-75C88A05F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711" y="962108"/>
            <a:ext cx="11521440" cy="5214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3357853-43A1-6B62-343B-763855F68F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3711" y="6288087"/>
            <a:ext cx="1211532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464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5A775-FAB1-99A0-F83B-F8CECE48D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AA552-0E02-6574-34F1-BAE7F373FD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3711" y="970059"/>
            <a:ext cx="5646089" cy="5206904"/>
          </a:xfrm>
        </p:spPr>
        <p:txBody>
          <a:bodyPr/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  <a:endParaRPr lang="ko-KR" alt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4DA0EB-B123-DED5-5C13-3D340887C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970059"/>
            <a:ext cx="5722951" cy="5206904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DB30D-18A0-3005-3A8F-197145ABAD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82309" y="6356350"/>
            <a:ext cx="96290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6F1CA-BAF9-3D02-F618-FB1B52C90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404" y="6351892"/>
            <a:ext cx="4867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338D"/>
                </a:solidFill>
              </a:defRPr>
            </a:lvl1pPr>
          </a:lstStyle>
          <a:p>
            <a:fld id="{E9BDDC09-2A2F-4CC0-B05E-1CF9D30E309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574596B3-0794-26B4-BEE7-A0381C6386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3711" y="6288087"/>
            <a:ext cx="1211532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809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73FB57-F375-1F74-4485-A5BAAA2805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3712" y="917140"/>
            <a:ext cx="5623864" cy="5411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C86CEA-C939-60E6-C0B7-554F29CCC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3712" y="1620472"/>
            <a:ext cx="5623864" cy="4569191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6F515F-03A1-D46E-6411-C589F3EE9A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199" y="917140"/>
            <a:ext cx="5722951" cy="5411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454211-DDE2-1861-2256-98A64EF097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1620472"/>
            <a:ext cx="5722951" cy="4569191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37CAEF8-1171-09F1-B70E-69753B26E3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82309" y="6356350"/>
            <a:ext cx="96290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867D5EA-0839-4A39-69A4-A6B3CDA604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08404" y="6351892"/>
            <a:ext cx="4867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338D"/>
                </a:solidFill>
              </a:defRPr>
            </a:lvl1pPr>
          </a:lstStyle>
          <a:p>
            <a:fld id="{E9BDDC09-2A2F-4CC0-B05E-1CF9D30E309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AFC2793-BA2B-463F-D71C-07AAA4322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712" y="142026"/>
            <a:ext cx="11521440" cy="612885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158B7BB0-2857-0C91-F174-4920D15E52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3711" y="6288087"/>
            <a:ext cx="1211532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343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C87265E-4054-114D-F062-EE7B0A73FC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82309" y="6356350"/>
            <a:ext cx="96290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583A57-D811-EAD5-1129-9976EE5741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404" y="6351892"/>
            <a:ext cx="4867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338D"/>
                </a:solidFill>
              </a:defRPr>
            </a:lvl1pPr>
          </a:lstStyle>
          <a:p>
            <a:fld id="{E9BDDC09-2A2F-4CC0-B05E-1CF9D30E309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6B7FA86-9288-8F23-4052-B96C47FA4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711" y="136525"/>
            <a:ext cx="11521440" cy="612885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A428056-81DA-A0C1-92B8-3E15EBABD9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3711" y="6288087"/>
            <a:ext cx="1211532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270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AE652A3-8DCD-BBF2-39BA-B21D26DB03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3A9C93-6D1C-9688-DFEB-B8F5DBD13F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BDDC09-2A2F-4CC0-B05E-1CF9D30E309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B5681EB0-8874-648F-CFCF-451DE6C0C2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3711" y="6288087"/>
            <a:ext cx="1211532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11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9A4890-7C56-84C1-DB71-ADF5DC617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711" y="178050"/>
            <a:ext cx="11521440" cy="6128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0CACC-AC52-0F99-7B49-D1E70EBB7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3711" y="970059"/>
            <a:ext cx="11521440" cy="5206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9CCDC2-B9FB-E743-E78D-F146669BB3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82309" y="6356350"/>
            <a:ext cx="96290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452DB-DF23-EEE0-0A3D-000FD99FCC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404" y="6351892"/>
            <a:ext cx="4867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338D"/>
                </a:solidFill>
              </a:defRPr>
            </a:lvl1pPr>
          </a:lstStyle>
          <a:p>
            <a:fld id="{E9BDDC09-2A2F-4CC0-B05E-1CF9D30E30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176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>
          <a:solidFill>
            <a:srgbClr val="00338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DE07F-69E9-A5FD-04C2-48FA3C9001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algn="l"/>
            <a:endParaRPr lang="ko-KR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5B01F2-C757-F6BA-B45C-FDE4C2DCAD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8" y="4814596"/>
            <a:ext cx="4572001" cy="1231642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1600" dirty="0"/>
              <a:t>October 2023</a:t>
            </a:r>
          </a:p>
          <a:p>
            <a:r>
              <a:rPr lang="en-US" altLang="ko-KR" sz="1600" dirty="0"/>
              <a:t>—</a:t>
            </a:r>
          </a:p>
          <a:p>
            <a:r>
              <a:rPr lang="en-US" altLang="ko-KR" sz="1600" dirty="0"/>
              <a:t>Project</a:t>
            </a:r>
          </a:p>
          <a:p>
            <a:r>
              <a:rPr lang="en-US" altLang="ko-KR" sz="1600" dirty="0"/>
              <a:t>Name</a:t>
            </a:r>
          </a:p>
        </p:txBody>
      </p:sp>
      <p:pic>
        <p:nvPicPr>
          <p:cNvPr id="5" name="Picture 4" descr="A gold coin on a black wallet&#10;&#10;Description automatically generated">
            <a:extLst>
              <a:ext uri="{FF2B5EF4-FFF2-40B4-BE49-F238E27FC236}">
                <a16:creationId xmlns:a16="http://schemas.microsoft.com/office/drawing/2014/main" id="{E5399649-9595-D516-B5C9-1986531D0B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434" y="1532523"/>
            <a:ext cx="4932782" cy="2774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597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13268F9-A726-21E2-D56E-9A41CB3847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5F13A8-C3FF-EA2B-EDDD-88A485629C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9BDDC09-2A2F-4CC0-B05E-1CF9D30E3095}" type="slidenum">
              <a:rPr lang="ko-KR" altLang="en-US" smtClean="0"/>
              <a:pPr/>
              <a:t>2</a:t>
            </a:fld>
            <a:endParaRPr lang="ko-KR" alt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150E0E5-2770-C6AA-F852-1C5DC2449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B592C9C-E104-3BF9-262C-BE659B056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85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93F56-96D5-D2AA-2F52-BB54AE145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08C09-7CC2-FDD8-D9F1-BFF73BD0ABB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3B23F1-CA63-3568-826A-3B03081512E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481FD-28AB-722F-5EFB-9314E4507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1E5795-6957-2BE1-C0FE-466DA2C4D0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9BDDC09-2A2F-4CC0-B05E-1CF9D30E3095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0314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63EAA09-ABB5-A348-9B29-FAC81CC061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22BA2-D1AA-09A6-7CE7-A122FA7D0F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8DFC9E-CE39-21E9-D7D5-F5BA91FB1C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1261DA6-DA88-6E9D-8CA0-747E6CE0F35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40E9E3-D335-9236-55B8-36983322B7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3550D6-3F1B-2CF3-24F7-E22BF26369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BDDC09-2A2F-4CC0-B05E-1CF9D30E3095}" type="slidenum">
              <a:rPr lang="ko-KR" altLang="en-US" smtClean="0"/>
              <a:pPr/>
              <a:t>4</a:t>
            </a:fld>
            <a:endParaRPr lang="ko-KR" alt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BC7E08C-0432-1165-67FB-E86C894CA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427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E1EBE5E-658B-E457-BC2C-7AE47F8C4A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5526BD-1160-7F02-0704-44B1A7616B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9BDDC09-2A2F-4CC0-B05E-1CF9D30E3095}" type="slidenum">
              <a:rPr lang="ko-KR" altLang="en-US" smtClean="0"/>
              <a:pPr/>
              <a:t>5</a:t>
            </a:fld>
            <a:endParaRPr lang="ko-KR" alt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1C5298F-9BF6-6B50-FE30-A475C7D80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851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47C9348-3D43-5552-8EEB-CE2014C09C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57BED1-E61C-D7B0-AF62-9AFD3123A8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BDDC09-2A2F-4CC0-B05E-1CF9D30E3095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254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DE07F-69E9-A5FD-04C2-48FA3C9001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altLang="ko-KR" dirty="0"/>
              <a:t>End of Document</a:t>
            </a:r>
            <a:endParaRPr lang="ko-KR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533FD-2670-361B-BDB2-AD108C1B991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867052" y="6356350"/>
            <a:ext cx="486747" cy="365125"/>
          </a:xfrm>
        </p:spPr>
        <p:txBody>
          <a:bodyPr/>
          <a:lstStyle/>
          <a:p>
            <a:fld id="{E9BDDC09-2A2F-4CC0-B05E-1CF9D30E3095}" type="slidenum">
              <a:rPr lang="ko-KR" altLang="en-US" smtClean="0"/>
              <a:pPr/>
              <a:t>7</a:t>
            </a:fld>
            <a:endParaRPr lang="ko-KR" altLang="en-US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0925DCC-8F59-869C-2C97-DCAAEC8865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8" y="4814596"/>
            <a:ext cx="4572001" cy="1231642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1600" dirty="0"/>
              <a:t>October 2023</a:t>
            </a:r>
          </a:p>
          <a:p>
            <a:r>
              <a:rPr lang="en-US" altLang="ko-KR" sz="1600" dirty="0"/>
              <a:t>—</a:t>
            </a:r>
          </a:p>
          <a:p>
            <a:r>
              <a:rPr lang="en-US" altLang="ko-KR" sz="1600" dirty="0"/>
              <a:t>Project</a:t>
            </a:r>
          </a:p>
          <a:p>
            <a:r>
              <a:rPr lang="en-US" altLang="ko-KR" sz="1600" dirty="0"/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18484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PM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338D"/>
      </a:accent1>
      <a:accent2>
        <a:srgbClr val="0091DA"/>
      </a:accent2>
      <a:accent3>
        <a:srgbClr val="470A68"/>
      </a:accent3>
      <a:accent4>
        <a:srgbClr val="005EB8"/>
      </a:accent4>
      <a:accent5>
        <a:srgbClr val="00A3A1"/>
      </a:accent5>
      <a:accent6>
        <a:srgbClr val="FFC000"/>
      </a:accent6>
      <a:hlink>
        <a:srgbClr val="0563C1"/>
      </a:hlink>
      <a:folHlink>
        <a:srgbClr val="954F72"/>
      </a:folHlink>
    </a:clrScheme>
    <a:fontScheme name="KPMG">
      <a:majorFont>
        <a:latin typeface="Univers"/>
        <a:ea typeface="나눔고딕 ExtraBold"/>
        <a:cs typeface=""/>
      </a:majorFont>
      <a:minorFont>
        <a:latin typeface="Arial"/>
        <a:ea typeface="나눔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2685</TotalTime>
  <Words>19</Words>
  <Application>Microsoft Office PowerPoint</Application>
  <PresentationFormat>Widescreen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맑은 고딕</vt:lpstr>
      <vt:lpstr>Arial</vt:lpstr>
      <vt:lpstr>Univers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Document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KPMG_Template</dc:title>
  <dc:creator>Siyun Min</dc:creator>
  <cp:lastModifiedBy>Siyun Min</cp:lastModifiedBy>
  <cp:revision>1</cp:revision>
  <dcterms:created xsi:type="dcterms:W3CDTF">2023-10-24T14:31:26Z</dcterms:created>
  <dcterms:modified xsi:type="dcterms:W3CDTF">2024-01-25T14:21:30Z</dcterms:modified>
</cp:coreProperties>
</file>